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6" r:id="rId2"/>
  </p:sldMasterIdLst>
  <p:handoutMasterIdLst>
    <p:handoutMasterId r:id="rId4"/>
  </p:handoutMasterIdLst>
  <p:sldIdLst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8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76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8DD17D-0BAA-4109-B3D9-AD573F4571DF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69560-DD38-4C04-B0B8-10763D6455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218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5400" b="1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 smtClean="0"/>
              <a:t>Modifier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5058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intérieur - titre &amp; sous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34" y="2416998"/>
            <a:ext cx="7772331" cy="1166461"/>
          </a:xfrm>
          <a:prstGeom prst="rect">
            <a:avLst/>
          </a:prstGeom>
        </p:spPr>
        <p:txBody>
          <a:bodyPr/>
          <a:lstStyle>
            <a:lvl1pPr>
              <a:defRPr sz="6600">
                <a:latin typeface="Dosis" panose="02010503020202060003" pitchFamily="50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67" y="3713782"/>
            <a:ext cx="6400664" cy="17519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4"/>
                </a:solidFill>
                <a:latin typeface="Akzidenz-Grotesk Std Light" panose="02000506040000020003" pitchFamily="2" charset="0"/>
              </a:defRPr>
            </a:lvl1pPr>
            <a:lvl2pPr marL="391135" indent="0" algn="ctr">
              <a:buNone/>
              <a:defRPr/>
            </a:lvl2pPr>
            <a:lvl3pPr marL="782269" indent="0" algn="ctr">
              <a:buNone/>
              <a:defRPr/>
            </a:lvl3pPr>
            <a:lvl4pPr marL="1173404" indent="0" algn="ctr">
              <a:buNone/>
              <a:defRPr/>
            </a:lvl4pPr>
            <a:lvl5pPr marL="1564538" indent="0" algn="ctr">
              <a:buNone/>
              <a:defRPr/>
            </a:lvl5pPr>
            <a:lvl6pPr marL="1955673" indent="0" algn="ctr">
              <a:buNone/>
              <a:defRPr/>
            </a:lvl6pPr>
            <a:lvl7pPr marL="2346808" indent="0" algn="ctr">
              <a:buNone/>
              <a:defRPr/>
            </a:lvl7pPr>
            <a:lvl8pPr marL="2737942" indent="0" algn="ctr">
              <a:buNone/>
              <a:defRPr/>
            </a:lvl8pPr>
            <a:lvl9pPr marL="3129077" indent="0" algn="ctr">
              <a:buNone/>
              <a:defRPr/>
            </a:lvl9pPr>
          </a:lstStyle>
          <a:p>
            <a:r>
              <a:rPr lang="fr-FR" dirty="0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809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ide intérieur - titre &amp;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676" y="1600776"/>
            <a:ext cx="8228649" cy="4525935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F08A00"/>
              </a:buClr>
              <a:buFontTx/>
              <a:buChar char="●"/>
              <a:defRPr sz="3200" b="1" baseline="0">
                <a:solidFill>
                  <a:srgbClr val="F08A00"/>
                </a:solidFill>
                <a:latin typeface="Akzidenz-Grotesk Std Light" panose="02000506040000020003" pitchFamily="2" charset="0"/>
                <a:cs typeface="Arial" panose="020B0604020202020204" pitchFamily="34" charset="0"/>
              </a:defRPr>
            </a:lvl1pPr>
            <a:lvl2pPr marL="769345" indent="-342900">
              <a:spcBef>
                <a:spcPts val="600"/>
              </a:spcBef>
              <a:buFont typeface="Akzidenz-Grotesk Std Regular" panose="02000503030000020003" pitchFamily="2" charset="0"/>
              <a:buChar char="–"/>
              <a:defRPr sz="2400" baseline="0">
                <a:solidFill>
                  <a:schemeClr val="accent4"/>
                </a:solidFill>
                <a:latin typeface="Akzidenz-Grotesk Std Light" panose="02000506040000020003" pitchFamily="2" charset="0"/>
              </a:defRPr>
            </a:lvl2pPr>
            <a:lvl3pPr marL="1194432" indent="-342900">
              <a:buFont typeface="Courier New" panose="02070309020205020404" pitchFamily="49" charset="0"/>
              <a:buChar char="o"/>
              <a:defRPr sz="1800" baseline="0">
                <a:solidFill>
                  <a:schemeClr val="accent4"/>
                </a:solidFill>
                <a:latin typeface="Akzidenz-Grotesk Std Light" panose="02000506040000020003" pitchFamily="2" charset="0"/>
              </a:defRPr>
            </a:lvl3pPr>
            <a:lvl4pPr marL="1620878" indent="-342900">
              <a:buFont typeface="Wingdings" panose="05000000000000000000" pitchFamily="2" charset="2"/>
              <a:buChar char="§"/>
              <a:defRPr sz="1800" baseline="0">
                <a:solidFill>
                  <a:schemeClr val="accent4"/>
                </a:solidFill>
                <a:latin typeface="Akzidenz-Grotesk Std Light" panose="02000506040000020003" pitchFamily="2" charset="0"/>
              </a:defRPr>
            </a:lvl4pPr>
            <a:lvl5pPr marL="1988815" indent="-285750">
              <a:buFontTx/>
              <a:buChar char="»"/>
              <a:defRPr sz="1600" baseline="0">
                <a:solidFill>
                  <a:schemeClr val="accent4"/>
                </a:solidFill>
                <a:latin typeface="Akzidenz-Grotesk Std Light" panose="02000506040000020003" pitchFamily="2" charset="0"/>
              </a:defRPr>
            </a:lvl5pPr>
            <a:lvl6pPr marL="2094200" indent="0">
              <a:buNone/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	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7520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ntérieur - contenu &amp; image à dro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 userDrawn="1"/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2pPr>
            <a:lvl3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3pPr>
            <a:lvl4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4pPr>
            <a:lvl5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5pPr>
            <a:lvl6pPr marL="391135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6pPr>
            <a:lvl7pPr marL="782269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7pPr>
            <a:lvl8pPr marL="1173404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8pPr>
            <a:lvl9pPr marL="1564538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fr-FR" kern="0" dirty="0" smtClean="0"/>
              <a:t>Modifiez le style du titre</a:t>
            </a:r>
            <a:endParaRPr lang="fr-FR" kern="0" dirty="0"/>
          </a:p>
        </p:txBody>
      </p:sp>
      <p:sp>
        <p:nvSpPr>
          <p:cNvPr id="4" name="Espace réservé du contenu 2"/>
          <p:cNvSpPr>
            <a:spLocks noGrp="1"/>
          </p:cNvSpPr>
          <p:nvPr>
            <p:ph idx="10"/>
          </p:nvPr>
        </p:nvSpPr>
        <p:spPr>
          <a:xfrm>
            <a:off x="457676" y="1600776"/>
            <a:ext cx="4227339" cy="4525935"/>
          </a:xfrm>
          <a:prstGeom prst="rect">
            <a:avLst/>
          </a:prstGeom>
        </p:spPr>
        <p:txBody>
          <a:bodyPr/>
          <a:lstStyle>
            <a:lvl1pPr marL="457200" indent="-457200">
              <a:buFontTx/>
              <a:buChar char="●"/>
              <a:defRPr sz="2800">
                <a:solidFill>
                  <a:srgbClr val="F08A00"/>
                </a:solidFill>
              </a:defRPr>
            </a:lvl1pPr>
            <a:lvl2pPr marL="769345" indent="-342900">
              <a:buFont typeface="Akzidenz-Grotesk Std Regular" panose="02000503030000020003" pitchFamily="2" charset="0"/>
              <a:buChar char="–"/>
              <a:defRPr sz="2000">
                <a:solidFill>
                  <a:schemeClr val="accent4"/>
                </a:solidFill>
              </a:defRPr>
            </a:lvl2pPr>
            <a:lvl3pPr marL="1194432" indent="-342900">
              <a:buFont typeface="Courier New" panose="02070309020205020404" pitchFamily="49" charset="0"/>
              <a:buChar char="o"/>
              <a:defRPr sz="2053">
                <a:solidFill>
                  <a:schemeClr val="accent4"/>
                </a:solidFill>
              </a:defRPr>
            </a:lvl3pPr>
            <a:lvl4pPr marL="1620878" indent="-342900">
              <a:buFont typeface="Wingdings" panose="05000000000000000000" pitchFamily="2" charset="2"/>
              <a:buChar char="§"/>
              <a:defRPr>
                <a:solidFill>
                  <a:schemeClr val="accent4"/>
                </a:solidFill>
              </a:defRPr>
            </a:lvl4pPr>
            <a:lvl5pPr marL="1988815" indent="-285750">
              <a:buFontTx/>
              <a:buChar char="»"/>
              <a:defRPr sz="1600" baseline="0">
                <a:solidFill>
                  <a:schemeClr val="accent4"/>
                </a:solidFill>
              </a:defRPr>
            </a:lvl5pPr>
            <a:lvl6pPr marL="2094200" indent="0">
              <a:buNone/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	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3058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ntérieur - contenu &amp; image à gauc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 userDrawn="1"/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2pPr>
            <a:lvl3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3pPr>
            <a:lvl4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4pPr>
            <a:lvl5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5pPr>
            <a:lvl6pPr marL="391135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6pPr>
            <a:lvl7pPr marL="782269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7pPr>
            <a:lvl8pPr marL="1173404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8pPr>
            <a:lvl9pPr marL="1564538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fr-FR" kern="0" dirty="0" smtClean="0"/>
              <a:t>Modifiez le style du titre</a:t>
            </a:r>
            <a:endParaRPr lang="fr-FR" kern="0" dirty="0"/>
          </a:p>
        </p:txBody>
      </p:sp>
      <p:sp>
        <p:nvSpPr>
          <p:cNvPr id="4" name="Espace réservé du contenu 2"/>
          <p:cNvSpPr>
            <a:spLocks noGrp="1"/>
          </p:cNvSpPr>
          <p:nvPr>
            <p:ph idx="10"/>
          </p:nvPr>
        </p:nvSpPr>
        <p:spPr>
          <a:xfrm>
            <a:off x="4685016" y="1600776"/>
            <a:ext cx="4001309" cy="4525935"/>
          </a:xfrm>
          <a:prstGeom prst="rect">
            <a:avLst/>
          </a:prstGeom>
        </p:spPr>
        <p:txBody>
          <a:bodyPr/>
          <a:lstStyle>
            <a:lvl1pPr marL="457200" indent="-457200">
              <a:buFontTx/>
              <a:buChar char="●"/>
              <a:defRPr sz="2800">
                <a:solidFill>
                  <a:srgbClr val="F08A00"/>
                </a:solidFill>
              </a:defRPr>
            </a:lvl1pPr>
            <a:lvl2pPr marL="769345" indent="-342900">
              <a:buFont typeface="Akzidenz-Grotesk Std Regular" panose="02000503030000020003" pitchFamily="2" charset="0"/>
              <a:buChar char="–"/>
              <a:defRPr sz="2000">
                <a:solidFill>
                  <a:schemeClr val="accent4"/>
                </a:solidFill>
              </a:defRPr>
            </a:lvl2pPr>
            <a:lvl3pPr marL="1194432" indent="-342900">
              <a:buFont typeface="Courier New" panose="02070309020205020404" pitchFamily="49" charset="0"/>
              <a:buChar char="o"/>
              <a:defRPr sz="2053">
                <a:solidFill>
                  <a:schemeClr val="accent4"/>
                </a:solidFill>
              </a:defRPr>
            </a:lvl3pPr>
            <a:lvl4pPr marL="1620878" indent="-342900">
              <a:buFont typeface="Wingdings" panose="05000000000000000000" pitchFamily="2" charset="2"/>
              <a:buChar char="§"/>
              <a:defRPr>
                <a:solidFill>
                  <a:schemeClr val="accent4"/>
                </a:solidFill>
              </a:defRPr>
            </a:lvl4pPr>
            <a:lvl5pPr marL="1988815" indent="-285750">
              <a:buFontTx/>
              <a:buChar char="»"/>
              <a:defRPr sz="1600" baseline="0">
                <a:solidFill>
                  <a:schemeClr val="accent4"/>
                </a:solidFill>
              </a:defRPr>
            </a:lvl5pPr>
            <a:lvl6pPr marL="2094200" indent="0">
              <a:buNone/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	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96846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ntérieur - titre contenu deux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 userDrawn="1"/>
        </p:nvSpPr>
        <p:spPr>
          <a:xfrm>
            <a:off x="457676" y="294747"/>
            <a:ext cx="8228649" cy="803357"/>
          </a:xfrm>
          <a:prstGeom prst="rect">
            <a:avLst/>
          </a:prstGeom>
        </p:spPr>
        <p:txBody>
          <a:bodyPr/>
          <a:lstStyle>
            <a:lvl1pPr algn="l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2pPr>
            <a:lvl3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3pPr>
            <a:lvl4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4pPr>
            <a:lvl5pPr algn="ctr" defTabSz="851533" rtl="0" eaLnBrk="0" fontAlgn="base" hangingPunct="0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5pPr>
            <a:lvl6pPr marL="391135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6pPr>
            <a:lvl7pPr marL="782269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7pPr>
            <a:lvl8pPr marL="1173404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8pPr>
            <a:lvl9pPr marL="1564538" algn="ctr" defTabSz="851533" rtl="0" fontAlgn="base">
              <a:spcBef>
                <a:spcPct val="0"/>
              </a:spcBef>
              <a:spcAft>
                <a:spcPct val="0"/>
              </a:spcAft>
              <a:defRPr sz="4106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fr-FR" kern="0" dirty="0" smtClean="0"/>
              <a:t>Modifiez le style du titre</a:t>
            </a:r>
            <a:endParaRPr lang="fr-FR" kern="0" dirty="0"/>
          </a:p>
        </p:txBody>
      </p:sp>
      <p:sp>
        <p:nvSpPr>
          <p:cNvPr id="5" name="Espace réservé du contenu 2"/>
          <p:cNvSpPr>
            <a:spLocks noGrp="1"/>
          </p:cNvSpPr>
          <p:nvPr>
            <p:ph idx="11"/>
          </p:nvPr>
        </p:nvSpPr>
        <p:spPr>
          <a:xfrm>
            <a:off x="4685016" y="1600776"/>
            <a:ext cx="4001309" cy="4525935"/>
          </a:xfrm>
          <a:prstGeom prst="rect">
            <a:avLst/>
          </a:prstGeom>
        </p:spPr>
        <p:txBody>
          <a:bodyPr/>
          <a:lstStyle>
            <a:lvl1pPr marL="457200" indent="-457200">
              <a:buFontTx/>
              <a:buChar char="●"/>
              <a:defRPr sz="2800">
                <a:solidFill>
                  <a:srgbClr val="F08A00"/>
                </a:solidFill>
              </a:defRPr>
            </a:lvl1pPr>
            <a:lvl2pPr marL="769345" indent="-342900">
              <a:buFont typeface="Akzidenz-Grotesk Std Regular" panose="02000503030000020003" pitchFamily="2" charset="0"/>
              <a:buChar char="–"/>
              <a:defRPr sz="2000">
                <a:solidFill>
                  <a:schemeClr val="accent4"/>
                </a:solidFill>
              </a:defRPr>
            </a:lvl2pPr>
            <a:lvl3pPr marL="1194432" indent="-342900">
              <a:buFont typeface="Courier New" panose="02070309020205020404" pitchFamily="49" charset="0"/>
              <a:buChar char="o"/>
              <a:defRPr sz="2053">
                <a:solidFill>
                  <a:schemeClr val="accent4"/>
                </a:solidFill>
              </a:defRPr>
            </a:lvl3pPr>
            <a:lvl4pPr marL="1620878" indent="-342900">
              <a:buFont typeface="Wingdings" panose="05000000000000000000" pitchFamily="2" charset="2"/>
              <a:buChar char="§"/>
              <a:defRPr>
                <a:solidFill>
                  <a:schemeClr val="accent4"/>
                </a:solidFill>
              </a:defRPr>
            </a:lvl4pPr>
            <a:lvl5pPr marL="1988815" indent="-285750">
              <a:buFontTx/>
              <a:buChar char="»"/>
              <a:defRPr sz="1600" baseline="0">
                <a:solidFill>
                  <a:schemeClr val="accent4"/>
                </a:solidFill>
              </a:defRPr>
            </a:lvl5pPr>
            <a:lvl6pPr marL="2094200" indent="0">
              <a:buNone/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	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contenu 2"/>
          <p:cNvSpPr>
            <a:spLocks noGrp="1"/>
          </p:cNvSpPr>
          <p:nvPr>
            <p:ph idx="12"/>
          </p:nvPr>
        </p:nvSpPr>
        <p:spPr>
          <a:xfrm>
            <a:off x="610077" y="1619612"/>
            <a:ext cx="3838634" cy="4525935"/>
          </a:xfrm>
          <a:prstGeom prst="rect">
            <a:avLst/>
          </a:prstGeom>
        </p:spPr>
        <p:txBody>
          <a:bodyPr/>
          <a:lstStyle>
            <a:lvl1pPr marL="457200" indent="-457200">
              <a:buFontTx/>
              <a:buChar char="●"/>
              <a:defRPr sz="2800">
                <a:solidFill>
                  <a:srgbClr val="F08A00"/>
                </a:solidFill>
              </a:defRPr>
            </a:lvl1pPr>
            <a:lvl2pPr marL="769345" indent="-342900">
              <a:buFont typeface="Akzidenz-Grotesk Std Regular" panose="02000503030000020003" pitchFamily="2" charset="0"/>
              <a:buChar char="–"/>
              <a:defRPr sz="2000">
                <a:solidFill>
                  <a:schemeClr val="accent4"/>
                </a:solidFill>
              </a:defRPr>
            </a:lvl2pPr>
            <a:lvl3pPr marL="1194432" indent="-342900">
              <a:buFont typeface="Courier New" panose="02070309020205020404" pitchFamily="49" charset="0"/>
              <a:buChar char="o"/>
              <a:defRPr sz="2053">
                <a:solidFill>
                  <a:schemeClr val="accent4"/>
                </a:solidFill>
              </a:defRPr>
            </a:lvl3pPr>
            <a:lvl4pPr marL="1620878" indent="-342900">
              <a:buFont typeface="Wingdings" panose="05000000000000000000" pitchFamily="2" charset="2"/>
              <a:buChar char="§"/>
              <a:defRPr>
                <a:solidFill>
                  <a:schemeClr val="accent4"/>
                </a:solidFill>
              </a:defRPr>
            </a:lvl4pPr>
            <a:lvl5pPr marL="1988815" indent="-285750">
              <a:buFontTx/>
              <a:buChar char="»"/>
              <a:defRPr sz="1600" baseline="0">
                <a:solidFill>
                  <a:schemeClr val="accent4"/>
                </a:solidFill>
              </a:defRPr>
            </a:lvl5pPr>
            <a:lvl6pPr marL="2094200" indent="0">
              <a:buNone/>
              <a:defRPr sz="1400" i="1">
                <a:solidFill>
                  <a:schemeClr val="accent4"/>
                </a:solidFill>
              </a:defRPr>
            </a:lvl6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	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25392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1"/>
            <a:ext cx="9144000" cy="5634680"/>
          </a:xfrm>
          <a:prstGeom prst="rect">
            <a:avLst/>
          </a:prstGeom>
          <a:solidFill>
            <a:srgbClr val="007B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fr-FR" altLang="fr-FR" sz="1224" smtClean="0"/>
          </a:p>
        </p:txBody>
      </p:sp>
      <p:pic>
        <p:nvPicPr>
          <p:cNvPr id="1027" name="Picture 3" descr="Z:\Dpt COM dvpt RESSOURCES\Communication\Salons\LaDCC_Volontariat_Logo_Sans-Baseline_1000px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698" y="181709"/>
            <a:ext cx="2046637" cy="1019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ubtitle 2"/>
          <p:cNvSpPr txBox="1">
            <a:spLocks/>
          </p:cNvSpPr>
          <p:nvPr userDrawn="1"/>
        </p:nvSpPr>
        <p:spPr>
          <a:xfrm>
            <a:off x="1295400" y="3754438"/>
            <a:ext cx="6858000" cy="1655762"/>
          </a:xfrm>
        </p:spPr>
        <p:txBody>
          <a:bodyPr/>
          <a:lstStyle>
            <a:lvl1pPr marL="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2pPr>
            <a:lvl3pPr marL="9144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3pPr>
            <a:lvl4pPr marL="13716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8288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kern="0" dirty="0" smtClean="0"/>
              <a:t>Sous-titre de la présentation</a:t>
            </a:r>
            <a:endParaRPr lang="en-US" kern="0" dirty="0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-74141" y="6030119"/>
            <a:ext cx="6858000" cy="1655762"/>
          </a:xfrm>
        </p:spPr>
        <p:txBody>
          <a:bodyPr/>
          <a:lstStyle>
            <a:lvl1pPr marL="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2pPr>
            <a:lvl3pPr marL="9144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3pPr>
            <a:lvl4pPr marL="13716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828800" indent="0" algn="ctr" defTabSz="676946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defTabSz="676946" rtl="0" fontAlgn="base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kern="0" dirty="0" smtClean="0"/>
              <a:t>Délégation Catholique pour la Coopération</a:t>
            </a:r>
            <a:endParaRPr lang="en-US" kern="0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215455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4503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</p:sldLayoutIdLst>
  <p:timing>
    <p:tnLst>
      <p:par>
        <p:cTn id="1" dur="indefinite" restart="never" nodeType="tmRoot"/>
      </p:par>
    </p:tnLst>
  </p:timing>
  <p:txStyles>
    <p:titleStyle>
      <a:lvl1pPr algn="ctr" defTabSz="676946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2pPr>
      <a:lvl3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3pPr>
      <a:lvl4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4pPr>
      <a:lvl5pPr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5pPr>
      <a:lvl6pPr marL="310942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6pPr>
      <a:lvl7pPr marL="621884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7pPr>
      <a:lvl8pPr marL="932825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8pPr>
      <a:lvl9pPr marL="1243767" algn="ctr" defTabSz="676946" rtl="0" eaLnBrk="1" fontAlgn="base" hangingPunct="1">
        <a:spcBef>
          <a:spcPct val="0"/>
        </a:spcBef>
        <a:spcAft>
          <a:spcPct val="0"/>
        </a:spcAft>
        <a:defRPr sz="3265">
          <a:solidFill>
            <a:schemeClr val="tx2"/>
          </a:solidFill>
          <a:latin typeface="Arial" charset="0"/>
        </a:defRPr>
      </a:lvl9pPr>
    </p:titleStyle>
    <p:bodyStyle>
      <a:lvl1pPr marL="253721" indent="-253721" algn="l" defTabSz="676946" rtl="0" eaLnBrk="1" fontAlgn="base" hangingPunct="1">
        <a:spcBef>
          <a:spcPct val="20000"/>
        </a:spcBef>
        <a:spcAft>
          <a:spcPct val="0"/>
        </a:spcAft>
        <a:buChar char="•"/>
        <a:defRPr sz="2381">
          <a:solidFill>
            <a:schemeClr val="tx1"/>
          </a:solidFill>
          <a:latin typeface="+mn-lt"/>
          <a:ea typeface="+mn-ea"/>
          <a:cs typeface="+mn-cs"/>
        </a:defRPr>
      </a:lvl1pPr>
      <a:lvl2pPr marL="550626" indent="-211613" algn="l" defTabSz="676946" rtl="0" eaLnBrk="1" fontAlgn="base" hangingPunct="1">
        <a:spcBef>
          <a:spcPct val="20000"/>
        </a:spcBef>
        <a:spcAft>
          <a:spcPct val="0"/>
        </a:spcAft>
        <a:buChar char="–"/>
        <a:defRPr sz="2040">
          <a:solidFill>
            <a:schemeClr val="tx1"/>
          </a:solidFill>
          <a:latin typeface="+mn-lt"/>
        </a:defRPr>
      </a:lvl2pPr>
      <a:lvl3pPr marL="846452" indent="-169507" algn="l" defTabSz="676946" rtl="0" eaLnBrk="1" fontAlgn="base" hangingPunct="1">
        <a:spcBef>
          <a:spcPct val="20000"/>
        </a:spcBef>
        <a:spcAft>
          <a:spcPct val="0"/>
        </a:spcAft>
        <a:buChar char="•"/>
        <a:defRPr sz="1768">
          <a:solidFill>
            <a:schemeClr val="tx1"/>
          </a:solidFill>
          <a:latin typeface="+mn-lt"/>
        </a:defRPr>
      </a:lvl3pPr>
      <a:lvl4pPr marL="1184386" indent="-168427" algn="l" defTabSz="676946" rtl="0" eaLnBrk="1" fontAlgn="base" hangingPunct="1">
        <a:spcBef>
          <a:spcPct val="20000"/>
        </a:spcBef>
        <a:spcAft>
          <a:spcPct val="0"/>
        </a:spcAft>
        <a:buChar char="–"/>
        <a:defRPr sz="1496">
          <a:solidFill>
            <a:schemeClr val="tx1"/>
          </a:solidFill>
          <a:latin typeface="+mn-lt"/>
        </a:defRPr>
      </a:lvl4pPr>
      <a:lvl5pPr marL="1523399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5pPr>
      <a:lvl6pPr marL="1834340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6pPr>
      <a:lvl7pPr marL="2145282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7pPr>
      <a:lvl8pPr marL="2456224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8pPr>
      <a:lvl9pPr marL="2767166" indent="-169507" algn="l" defTabSz="676946" rtl="0" eaLnBrk="1" fontAlgn="base" hangingPunct="1">
        <a:spcBef>
          <a:spcPct val="20000"/>
        </a:spcBef>
        <a:spcAft>
          <a:spcPct val="0"/>
        </a:spcAft>
        <a:buChar char="»"/>
        <a:defRPr sz="1496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1pPr>
      <a:lvl2pPr marL="310942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2pPr>
      <a:lvl3pPr marL="621884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3pPr>
      <a:lvl4pPr marL="932825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4pPr>
      <a:lvl5pPr marL="1243767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5pPr>
      <a:lvl6pPr marL="1554709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6pPr>
      <a:lvl7pPr marL="1865651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7pPr>
      <a:lvl8pPr marL="2176592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8pPr>
      <a:lvl9pPr marL="2487534" algn="l" defTabSz="621884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1273999"/>
          </a:xfrm>
          <a:prstGeom prst="rect">
            <a:avLst/>
          </a:prstGeom>
          <a:solidFill>
            <a:srgbClr val="007B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fr-FR" altLang="fr-FR" sz="1540" smtClean="0"/>
          </a:p>
        </p:txBody>
      </p:sp>
      <p:pic>
        <p:nvPicPr>
          <p:cNvPr id="1027" name="Picture 3" descr="Z:\Dpt COM dvpt RESSOURCES\Communication\Salons\LaDCC_Volontariat_Logo_Sans-Baseline_1000px.pn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6249" y="99329"/>
            <a:ext cx="2046637" cy="1019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7933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90" r:id="rId3"/>
    <p:sldLayoutId id="2147483701" r:id="rId4"/>
    <p:sldLayoutId id="2147483691" r:id="rId5"/>
  </p:sldLayoutIdLst>
  <p:timing>
    <p:tnLst>
      <p:par>
        <p:cTn id="1" dur="indefinite" restart="never" nodeType="tmRoot"/>
      </p:par>
    </p:tnLst>
  </p:timing>
  <p:txStyles>
    <p:titleStyle>
      <a:lvl1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+mj-lt"/>
          <a:ea typeface="+mj-ea"/>
          <a:cs typeface="+mj-cs"/>
        </a:defRPr>
      </a:lvl1pPr>
      <a:lvl2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2pPr>
      <a:lvl3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3pPr>
      <a:lvl4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4pPr>
      <a:lvl5pPr algn="ctr" defTabSz="851533" rtl="0" eaLnBrk="0" fontAlgn="base" hangingPunct="0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5pPr>
      <a:lvl6pPr marL="391135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6pPr>
      <a:lvl7pPr marL="782269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7pPr>
      <a:lvl8pPr marL="1173404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8pPr>
      <a:lvl9pPr marL="1564538" algn="ctr" defTabSz="851533" rtl="0" fontAlgn="base">
        <a:spcBef>
          <a:spcPct val="0"/>
        </a:spcBef>
        <a:spcAft>
          <a:spcPct val="0"/>
        </a:spcAft>
        <a:defRPr sz="4106">
          <a:solidFill>
            <a:schemeClr val="tx2"/>
          </a:solidFill>
          <a:latin typeface="Arial" charset="0"/>
        </a:defRPr>
      </a:lvl9pPr>
    </p:titleStyle>
    <p:bodyStyle>
      <a:lvl1pPr marL="319155" indent="-319155" algn="l" defTabSz="851533" rtl="0" eaLnBrk="0" fontAlgn="base" hangingPunct="0">
        <a:spcBef>
          <a:spcPct val="20000"/>
        </a:spcBef>
        <a:spcAft>
          <a:spcPct val="0"/>
        </a:spcAft>
        <a:buChar char="•"/>
        <a:defRPr sz="2994">
          <a:solidFill>
            <a:schemeClr val="tx1"/>
          </a:solidFill>
          <a:latin typeface="+mn-lt"/>
          <a:ea typeface="+mn-ea"/>
          <a:cs typeface="+mn-cs"/>
        </a:defRPr>
      </a:lvl1pPr>
      <a:lvl2pPr marL="692634" indent="-266189" algn="l" defTabSz="851533" rtl="0" eaLnBrk="0" fontAlgn="base" hangingPunct="0">
        <a:spcBef>
          <a:spcPct val="20000"/>
        </a:spcBef>
        <a:spcAft>
          <a:spcPct val="0"/>
        </a:spcAft>
        <a:buChar char="–"/>
        <a:defRPr sz="2567">
          <a:solidFill>
            <a:schemeClr val="tx1"/>
          </a:solidFill>
          <a:latin typeface="+mn-lt"/>
        </a:defRPr>
      </a:lvl2pPr>
      <a:lvl3pPr marL="1064755" indent="-213223" algn="l" defTabSz="851533" rtl="0" eaLnBrk="0" fontAlgn="base" hangingPunct="0">
        <a:spcBef>
          <a:spcPct val="20000"/>
        </a:spcBef>
        <a:spcAft>
          <a:spcPct val="0"/>
        </a:spcAft>
        <a:buChar char="•"/>
        <a:defRPr sz="2224">
          <a:solidFill>
            <a:schemeClr val="tx1"/>
          </a:solidFill>
          <a:latin typeface="+mn-lt"/>
        </a:defRPr>
      </a:lvl3pPr>
      <a:lvl4pPr marL="1489843" indent="-211865" algn="l" defTabSz="851533" rtl="0" eaLnBrk="0" fontAlgn="base" hangingPunct="0">
        <a:spcBef>
          <a:spcPct val="20000"/>
        </a:spcBef>
        <a:spcAft>
          <a:spcPct val="0"/>
        </a:spcAft>
        <a:buChar char="–"/>
        <a:defRPr sz="1882">
          <a:solidFill>
            <a:schemeClr val="tx1"/>
          </a:solidFill>
          <a:latin typeface="+mn-lt"/>
        </a:defRPr>
      </a:lvl4pPr>
      <a:lvl5pPr marL="1916288" indent="-213223" algn="l" defTabSz="851533" rtl="0" eaLnBrk="0" fontAlgn="base" hangingPunct="0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5pPr>
      <a:lvl6pPr marL="2307423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6pPr>
      <a:lvl7pPr marL="2698558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7pPr>
      <a:lvl8pPr marL="3089692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8pPr>
      <a:lvl9pPr marL="3480827" indent="-213223" algn="l" defTabSz="851533" rtl="0" fontAlgn="base">
        <a:spcBef>
          <a:spcPct val="20000"/>
        </a:spcBef>
        <a:spcAft>
          <a:spcPct val="0"/>
        </a:spcAft>
        <a:buChar char="»"/>
        <a:defRPr sz="1882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1pPr>
      <a:lvl2pPr marL="391135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2pPr>
      <a:lvl3pPr marL="782269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3pPr>
      <a:lvl4pPr marL="1173404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4pPr>
      <a:lvl5pPr marL="1564538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5pPr>
      <a:lvl6pPr marL="1955673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6pPr>
      <a:lvl7pPr marL="2346808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7pPr>
      <a:lvl8pPr marL="2737942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8pPr>
      <a:lvl9pPr marL="3129077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partenariat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33349" y="1343025"/>
            <a:ext cx="8829675" cy="461665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Pour moi, le partenariat, c’est…</a:t>
            </a:r>
            <a:endParaRPr lang="fr-FR" sz="2400" dirty="0">
              <a:solidFill>
                <a:schemeClr val="accent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57162" y="3190875"/>
            <a:ext cx="8829675" cy="461665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Mes attentes vis-à-vis du partenaire :</a:t>
            </a:r>
            <a:endParaRPr lang="fr-FR" sz="2400" dirty="0">
              <a:solidFill>
                <a:schemeClr val="accent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57162" y="5181600"/>
            <a:ext cx="8829675" cy="461665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Mes craintes vis-à-vis du partenaire :</a:t>
            </a:r>
            <a:endParaRPr lang="fr-FR" sz="2400" dirty="0">
              <a:solidFill>
                <a:schemeClr val="accent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183961"/>
      </p:ext>
    </p:extLst>
  </p:cSld>
  <p:clrMapOvr>
    <a:masterClrMapping/>
  </p:clrMapOvr>
</p:sld>
</file>

<file path=ppt/theme/theme1.xml><?xml version="1.0" encoding="utf-8"?>
<a:theme xmlns:a="http://schemas.openxmlformats.org/drawingml/2006/main" name="Titre général de la présentation DCC">
  <a:themeElements>
    <a:clrScheme name="Personnalisé DCC">
      <a:dk1>
        <a:srgbClr val="007BB6"/>
      </a:dk1>
      <a:lt1>
        <a:srgbClr val="FFFFFF"/>
      </a:lt1>
      <a:dk2>
        <a:srgbClr val="FFFFFF"/>
      </a:dk2>
      <a:lt2>
        <a:srgbClr val="A0BADA"/>
      </a:lt2>
      <a:accent1>
        <a:srgbClr val="144979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nalisé 1">
      <a:majorFont>
        <a:latin typeface="Dosis"/>
        <a:ea typeface=""/>
        <a:cs typeface=""/>
      </a:majorFont>
      <a:minorFont>
        <a:latin typeface="Akzidenz-Grotesk Std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/>
      <a:bodyPr vert="horz" lIns="91440" tIns="45720" rIns="91440" bIns="45720" rtlCol="0" anchor="b">
        <a:normAutofit/>
      </a:bodyPr>
      <a:lstStyle>
        <a:defPPr>
          <a:defRPr sz="3200" kern="0" dirty="0" smtClean="0">
            <a:latin typeface="+mn-lt"/>
          </a:defRPr>
        </a:defPPr>
      </a:lstStyle>
    </a:tx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ésentation DCC" id="{4785BDC1-6FE2-412A-9B5D-15981E666265}" vid="{249B9FF7-54E3-4BBF-937D-6DED3815FD2B}"/>
    </a:ext>
  </a:extLst>
</a:theme>
</file>

<file path=ppt/theme/theme2.xml><?xml version="1.0" encoding="utf-8"?>
<a:theme xmlns:a="http://schemas.openxmlformats.org/drawingml/2006/main" name="Slide intérieur">
  <a:themeElements>
    <a:clrScheme name="Personnalisé DCC">
      <a:dk1>
        <a:srgbClr val="007BB6"/>
      </a:dk1>
      <a:lt1>
        <a:srgbClr val="FFFFFF"/>
      </a:lt1>
      <a:dk2>
        <a:srgbClr val="007BB6"/>
      </a:dk2>
      <a:lt2>
        <a:srgbClr val="A0BADA"/>
      </a:lt2>
      <a:accent1>
        <a:srgbClr val="144979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00"/>
      </a:hlink>
      <a:folHlink>
        <a:srgbClr val="007BB6"/>
      </a:folHlink>
    </a:clrScheme>
    <a:fontScheme name="Personnalisé 1">
      <a:majorFont>
        <a:latin typeface="Dosis"/>
        <a:ea typeface=""/>
        <a:cs typeface=""/>
      </a:majorFont>
      <a:minorFont>
        <a:latin typeface="Akzidenz-Grotesk Std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ésentation DCC" id="{4785BDC1-6FE2-412A-9B5D-15981E666265}" vid="{F89EC957-DFBD-46CD-95B8-2F04CC523CBB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DCC</Template>
  <TotalTime>216</TotalTime>
  <Words>22</Words>
  <Application>Microsoft Office PowerPoint</Application>
  <PresentationFormat>Affichage à l'écran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Akzidenz-Grotesk Std Light</vt:lpstr>
      <vt:lpstr>Akzidenz-Grotesk Std Regular</vt:lpstr>
      <vt:lpstr>Arial</vt:lpstr>
      <vt:lpstr>Calibri</vt:lpstr>
      <vt:lpstr>Courier New</vt:lpstr>
      <vt:lpstr>Dosis</vt:lpstr>
      <vt:lpstr>Wingdings</vt:lpstr>
      <vt:lpstr>Titre général de la présentation DCC</vt:lpstr>
      <vt:lpstr>Slide intérieur</vt:lpstr>
      <vt:lpstr>Le partenariat</vt:lpstr>
    </vt:vector>
  </TitlesOfParts>
  <Company>Delegation Catholique pour la Cooperation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Patrick Magnan</dc:creator>
  <cp:lastModifiedBy>Catherine de Nucheze</cp:lastModifiedBy>
  <cp:revision>20</cp:revision>
  <dcterms:created xsi:type="dcterms:W3CDTF">2020-05-12T19:25:28Z</dcterms:created>
  <dcterms:modified xsi:type="dcterms:W3CDTF">2026-05-05T13:48:37Z</dcterms:modified>
</cp:coreProperties>
</file>