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notesMasterIdLst>
    <p:notesMasterId r:id="rId15"/>
  </p:notesMasterIdLst>
  <p:handoutMasterIdLst>
    <p:handoutMasterId r:id="rId16"/>
  </p:handoutMasterIdLst>
  <p:sldIdLst>
    <p:sldId id="256" r:id="rId3"/>
    <p:sldId id="293" r:id="rId4"/>
    <p:sldId id="307" r:id="rId5"/>
    <p:sldId id="310" r:id="rId6"/>
    <p:sldId id="309" r:id="rId7"/>
    <p:sldId id="308" r:id="rId8"/>
    <p:sldId id="306" r:id="rId9"/>
    <p:sldId id="311" r:id="rId10"/>
    <p:sldId id="313" r:id="rId11"/>
    <p:sldId id="305" r:id="rId12"/>
    <p:sldId id="304" r:id="rId13"/>
    <p:sldId id="303" r:id="rId14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A0BADA"/>
    <a:srgbClr val="007BB6"/>
    <a:srgbClr val="FABB00"/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5647" autoAdjust="0"/>
  </p:normalViewPr>
  <p:slideViewPr>
    <p:cSldViewPr snapToGrid="0">
      <p:cViewPr varScale="1">
        <p:scale>
          <a:sx n="55" d="100"/>
          <a:sy n="55" d="100"/>
        </p:scale>
        <p:origin x="1552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DD17D-0BAA-4109-B3D9-AD573F4571DF}" type="datetimeFigureOut">
              <a:rPr lang="fr-FR" smtClean="0"/>
              <a:t>18/10/2022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69560-DD38-4C04-B0B8-10763D645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21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7F6B5-491B-4D3A-B741-7C70F325B698}" type="datetimeFigureOut">
              <a:rPr lang="fr-FR" smtClean="0"/>
              <a:t>18/10/2022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852ED-8D03-4E6C-B197-4EED38AC51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57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863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058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intérieur - titre &amp;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34" y="2416998"/>
            <a:ext cx="7772331" cy="1166461"/>
          </a:xfrm>
          <a:prstGeom prst="rect">
            <a:avLst/>
          </a:prstGeom>
        </p:spPr>
        <p:txBody>
          <a:bodyPr/>
          <a:lstStyle>
            <a:lvl1pPr>
              <a:defRPr sz="6600">
                <a:latin typeface="Dosis" panose="02010503020202060003" pitchFamily="50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67" y="3713782"/>
            <a:ext cx="6400664" cy="1751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4"/>
                </a:solidFill>
                <a:latin typeface="Akzidenz-Grotesk Std Light" panose="02000506040000020003" pitchFamily="2" charset="0"/>
              </a:defRPr>
            </a:lvl1pPr>
            <a:lvl2pPr marL="391135" indent="0" algn="ctr">
              <a:buNone/>
              <a:defRPr/>
            </a:lvl2pPr>
            <a:lvl3pPr marL="782269" indent="0" algn="ctr">
              <a:buNone/>
              <a:defRPr/>
            </a:lvl3pPr>
            <a:lvl4pPr marL="1173404" indent="0" algn="ctr">
              <a:buNone/>
              <a:defRPr/>
            </a:lvl4pPr>
            <a:lvl5pPr marL="1564538" indent="0" algn="ctr">
              <a:buNone/>
              <a:defRPr/>
            </a:lvl5pPr>
            <a:lvl6pPr marL="1955673" indent="0" algn="ctr">
              <a:buNone/>
              <a:defRPr/>
            </a:lvl6pPr>
            <a:lvl7pPr marL="2346808" indent="0" algn="ctr">
              <a:buNone/>
              <a:defRPr/>
            </a:lvl7pPr>
            <a:lvl8pPr marL="2737942" indent="0" algn="ctr">
              <a:buNone/>
              <a:defRPr/>
            </a:lvl8pPr>
            <a:lvl9pPr marL="3129077" indent="0" algn="ctr">
              <a:buNone/>
              <a:defRPr/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809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intérieur - titre &amp;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822864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800">
                <a:solidFill>
                  <a:srgbClr val="F08A00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7520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 smtClean="0"/>
              <a:t>Modifiez le style du titre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923058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703806" y="1609014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 smtClean="0"/>
              <a:t>Modifiez le style du titre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279684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titre contenu deux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 smtClean="0"/>
              <a:t>Modifiez le style du titre</a:t>
            </a:r>
            <a:endParaRPr lang="fr-FR" kern="0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0" hasCustomPrompt="1"/>
          </p:nvPr>
        </p:nvSpPr>
        <p:spPr>
          <a:xfrm>
            <a:off x="470380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2539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1"/>
            <a:ext cx="9144000" cy="5634680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224" smtClean="0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98" y="18170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1295400" y="3754438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Sous-titre de la présentation</a:t>
            </a:r>
            <a:endParaRPr lang="en-US" kern="0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-74141" y="6030119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Délégation Catholique pour la Coopération</a:t>
            </a:r>
            <a:endParaRPr lang="en-US" kern="0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15455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50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iming>
    <p:tnLst>
      <p:par>
        <p:cTn id="1" dur="indefinite" restart="never" nodeType="tmRoot"/>
      </p:par>
    </p:tnLst>
  </p:timing>
  <p:txStyles>
    <p:titleStyle>
      <a:lvl1pPr algn="ctr" defTabSz="676946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2pPr>
      <a:lvl3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3pPr>
      <a:lvl4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4pPr>
      <a:lvl5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5pPr>
      <a:lvl6pPr marL="310942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6pPr>
      <a:lvl7pPr marL="621884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7pPr>
      <a:lvl8pPr marL="932825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8pPr>
      <a:lvl9pPr marL="1243767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9pPr>
    </p:titleStyle>
    <p:bodyStyle>
      <a:lvl1pPr marL="253721" indent="-253721" algn="l" defTabSz="676946" rtl="0" eaLnBrk="1" fontAlgn="base" hangingPunct="1">
        <a:spcBef>
          <a:spcPct val="20000"/>
        </a:spcBef>
        <a:spcAft>
          <a:spcPct val="0"/>
        </a:spcAft>
        <a:buChar char="•"/>
        <a:defRPr sz="2381">
          <a:solidFill>
            <a:schemeClr val="tx1"/>
          </a:solidFill>
          <a:latin typeface="+mn-lt"/>
          <a:ea typeface="+mn-ea"/>
          <a:cs typeface="+mn-cs"/>
        </a:defRPr>
      </a:lvl1pPr>
      <a:lvl2pPr marL="550626" indent="-211613" algn="l" defTabSz="676946" rtl="0" eaLnBrk="1" fontAlgn="base" hangingPunct="1">
        <a:spcBef>
          <a:spcPct val="20000"/>
        </a:spcBef>
        <a:spcAft>
          <a:spcPct val="0"/>
        </a:spcAft>
        <a:buChar char="–"/>
        <a:defRPr sz="2040">
          <a:solidFill>
            <a:schemeClr val="tx1"/>
          </a:solidFill>
          <a:latin typeface="+mn-lt"/>
        </a:defRPr>
      </a:lvl2pPr>
      <a:lvl3pPr marL="846452" indent="-169507" algn="l" defTabSz="676946" rtl="0" eaLnBrk="1" fontAlgn="base" hangingPunct="1">
        <a:spcBef>
          <a:spcPct val="20000"/>
        </a:spcBef>
        <a:spcAft>
          <a:spcPct val="0"/>
        </a:spcAft>
        <a:buChar char="•"/>
        <a:defRPr sz="1768">
          <a:solidFill>
            <a:schemeClr val="tx1"/>
          </a:solidFill>
          <a:latin typeface="+mn-lt"/>
        </a:defRPr>
      </a:lvl3pPr>
      <a:lvl4pPr marL="1184386" indent="-168427" algn="l" defTabSz="676946" rtl="0" eaLnBrk="1" fontAlgn="base" hangingPunct="1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+mn-lt"/>
        </a:defRPr>
      </a:lvl4pPr>
      <a:lvl5pPr marL="1523399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5pPr>
      <a:lvl6pPr marL="1834340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6pPr>
      <a:lvl7pPr marL="2145282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7pPr>
      <a:lvl8pPr marL="2456224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8pPr>
      <a:lvl9pPr marL="2767166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1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1273999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540" smtClean="0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249" y="9932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793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0" r:id="rId3"/>
    <p:sldLayoutId id="2147483701" r:id="rId4"/>
    <p:sldLayoutId id="2147483691" r:id="rId5"/>
  </p:sldLayoutIdLst>
  <p:timing>
    <p:tnLst>
      <p:par>
        <p:cTn id="1" dur="indefinite" restart="never" nodeType="tmRoot"/>
      </p:par>
    </p:tnLst>
  </p:timing>
  <p:txStyles>
    <p:titleStyle>
      <a:lvl1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+mj-lt"/>
          <a:ea typeface="+mj-ea"/>
          <a:cs typeface="+mj-cs"/>
        </a:defRPr>
      </a:lvl1pPr>
      <a:lvl2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2pPr>
      <a:lvl3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3pPr>
      <a:lvl4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4pPr>
      <a:lvl5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5pPr>
      <a:lvl6pPr marL="391135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6pPr>
      <a:lvl7pPr marL="782269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7pPr>
      <a:lvl8pPr marL="1173404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8pPr>
      <a:lvl9pPr marL="1564538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9pPr>
    </p:titleStyle>
    <p:bodyStyle>
      <a:lvl1pPr marL="319155" indent="-319155" algn="l" defTabSz="851533" rtl="0" eaLnBrk="0" fontAlgn="base" hangingPunct="0">
        <a:spcBef>
          <a:spcPct val="20000"/>
        </a:spcBef>
        <a:spcAft>
          <a:spcPct val="0"/>
        </a:spcAft>
        <a:buChar char="•"/>
        <a:defRPr sz="2994">
          <a:solidFill>
            <a:schemeClr val="tx1"/>
          </a:solidFill>
          <a:latin typeface="+mn-lt"/>
          <a:ea typeface="+mn-ea"/>
          <a:cs typeface="+mn-cs"/>
        </a:defRPr>
      </a:lvl1pPr>
      <a:lvl2pPr marL="692634" indent="-266189" algn="l" defTabSz="851533" rtl="0" eaLnBrk="0" fontAlgn="base" hangingPunct="0">
        <a:spcBef>
          <a:spcPct val="20000"/>
        </a:spcBef>
        <a:spcAft>
          <a:spcPct val="0"/>
        </a:spcAft>
        <a:buChar char="–"/>
        <a:defRPr sz="2567">
          <a:solidFill>
            <a:schemeClr val="tx1"/>
          </a:solidFill>
          <a:latin typeface="+mn-lt"/>
        </a:defRPr>
      </a:lvl2pPr>
      <a:lvl3pPr marL="1064755" indent="-213223" algn="l" defTabSz="851533" rtl="0" eaLnBrk="0" fontAlgn="base" hangingPunct="0">
        <a:spcBef>
          <a:spcPct val="20000"/>
        </a:spcBef>
        <a:spcAft>
          <a:spcPct val="0"/>
        </a:spcAft>
        <a:buChar char="•"/>
        <a:defRPr sz="2224">
          <a:solidFill>
            <a:schemeClr val="tx1"/>
          </a:solidFill>
          <a:latin typeface="+mn-lt"/>
        </a:defRPr>
      </a:lvl3pPr>
      <a:lvl4pPr marL="1489843" indent="-211865" algn="l" defTabSz="851533" rtl="0" eaLnBrk="0" fontAlgn="base" hangingPunct="0">
        <a:spcBef>
          <a:spcPct val="20000"/>
        </a:spcBef>
        <a:spcAft>
          <a:spcPct val="0"/>
        </a:spcAft>
        <a:buChar char="–"/>
        <a:defRPr sz="1882">
          <a:solidFill>
            <a:schemeClr val="tx1"/>
          </a:solidFill>
          <a:latin typeface="+mn-lt"/>
        </a:defRPr>
      </a:lvl4pPr>
      <a:lvl5pPr marL="1916288" indent="-213223" algn="l" defTabSz="851533" rtl="0" eaLnBrk="0" fontAlgn="base" hangingPunct="0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5pPr>
      <a:lvl6pPr marL="2307423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6pPr>
      <a:lvl7pPr marL="2698558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7pPr>
      <a:lvl8pPr marL="3089692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8pPr>
      <a:lvl9pPr marL="3480827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7818" y="1591439"/>
            <a:ext cx="8728364" cy="2232416"/>
          </a:xfrm>
        </p:spPr>
        <p:txBody>
          <a:bodyPr>
            <a:normAutofit/>
          </a:bodyPr>
          <a:lstStyle/>
          <a:p>
            <a:r>
              <a:rPr lang="fr-FR" dirty="0" smtClean="0"/>
              <a:t>ADEQUATION AU POSTE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816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7" name="Flèche courbée vers le bas 6"/>
          <p:cNvSpPr/>
          <p:nvPr/>
        </p:nvSpPr>
        <p:spPr bwMode="auto">
          <a:xfrm rot="2884222">
            <a:off x="2532439" y="2233760"/>
            <a:ext cx="2321760" cy="812036"/>
          </a:xfrm>
          <a:prstGeom prst="curvedDownArrow">
            <a:avLst>
              <a:gd name="adj1" fmla="val 25907"/>
              <a:gd name="adj2" fmla="val 50000"/>
              <a:gd name="adj3" fmla="val 52804"/>
            </a:avLst>
          </a:prstGeom>
          <a:solidFill>
            <a:srgbClr val="007BB6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3045593" y="3687196"/>
            <a:ext cx="2420929" cy="1101106"/>
            <a:chOff x="3045593" y="3570977"/>
            <a:chExt cx="2420929" cy="1101106"/>
          </a:xfrm>
        </p:grpSpPr>
        <p:sp>
          <p:nvSpPr>
            <p:cNvPr id="8" name="Rectangle à coins arrondis 7"/>
            <p:cNvSpPr/>
            <p:nvPr/>
          </p:nvSpPr>
          <p:spPr bwMode="auto">
            <a:xfrm>
              <a:off x="3045593" y="3570977"/>
              <a:ext cx="2420929" cy="1101106"/>
            </a:xfrm>
            <a:prstGeom prst="roundRect">
              <a:avLst/>
            </a:prstGeom>
            <a:solidFill>
              <a:srgbClr val="F08A00"/>
            </a:solidFill>
            <a:ln w="9525" cap="flat" cmpd="sng" algn="ctr">
              <a:solidFill>
                <a:srgbClr val="F08A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103772" y="3647797"/>
              <a:ext cx="229345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Projet du</a:t>
              </a:r>
            </a:p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partenaire</a:t>
              </a:r>
            </a:p>
          </p:txBody>
        </p:sp>
      </p:grpSp>
      <p:cxnSp>
        <p:nvCxnSpPr>
          <p:cNvPr id="10" name="Connecteur droit avec flèche 9"/>
          <p:cNvCxnSpPr/>
          <p:nvPr/>
        </p:nvCxnSpPr>
        <p:spPr bwMode="auto">
          <a:xfrm flipV="1">
            <a:off x="5466522" y="3652856"/>
            <a:ext cx="684496" cy="334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ZoneTexte 10"/>
          <p:cNvSpPr txBox="1"/>
          <p:nvPr/>
        </p:nvSpPr>
        <p:spPr>
          <a:xfrm>
            <a:off x="6131757" y="3225531"/>
            <a:ext cx="1377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Objectifs</a:t>
            </a:r>
          </a:p>
        </p:txBody>
      </p:sp>
      <p:cxnSp>
        <p:nvCxnSpPr>
          <p:cNvPr id="12" name="Connecteur droit avec flèche 11"/>
          <p:cNvCxnSpPr>
            <a:stCxn id="8" idx="3"/>
          </p:cNvCxnSpPr>
          <p:nvPr/>
        </p:nvCxnSpPr>
        <p:spPr bwMode="auto">
          <a:xfrm>
            <a:off x="5466522" y="4237749"/>
            <a:ext cx="677019" cy="153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ZoneTexte 12"/>
          <p:cNvSpPr txBox="1"/>
          <p:nvPr/>
        </p:nvSpPr>
        <p:spPr>
          <a:xfrm>
            <a:off x="6131757" y="4008043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Moyens</a:t>
            </a:r>
          </a:p>
        </p:txBody>
      </p:sp>
      <p:cxnSp>
        <p:nvCxnSpPr>
          <p:cNvPr id="14" name="Connecteur droit avec flèche 13"/>
          <p:cNvCxnSpPr/>
          <p:nvPr/>
        </p:nvCxnSpPr>
        <p:spPr bwMode="auto">
          <a:xfrm>
            <a:off x="5466436" y="4450176"/>
            <a:ext cx="679055" cy="4560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ZoneTexte 14"/>
          <p:cNvSpPr txBox="1"/>
          <p:nvPr/>
        </p:nvSpPr>
        <p:spPr>
          <a:xfrm>
            <a:off x="6096491" y="4715930"/>
            <a:ext cx="1409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Résultats</a:t>
            </a:r>
          </a:p>
        </p:txBody>
      </p:sp>
      <p:cxnSp>
        <p:nvCxnSpPr>
          <p:cNvPr id="16" name="Connecteur droit avec flèche 15"/>
          <p:cNvCxnSpPr/>
          <p:nvPr/>
        </p:nvCxnSpPr>
        <p:spPr bwMode="auto">
          <a:xfrm flipH="1" flipV="1">
            <a:off x="2254264" y="3905435"/>
            <a:ext cx="777767" cy="220759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179242" y="3476131"/>
            <a:ext cx="11015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>
                <a:solidFill>
                  <a:srgbClr val="C00000"/>
                </a:solidFill>
              </a:rPr>
              <a:t>Équipe</a:t>
            </a:r>
          </a:p>
          <a:p>
            <a:pPr algn="ctr"/>
            <a:r>
              <a:rPr lang="fr-FR" sz="2400" b="1" dirty="0">
                <a:solidFill>
                  <a:srgbClr val="C00000"/>
                </a:solidFill>
              </a:rPr>
              <a:t>RH</a:t>
            </a:r>
          </a:p>
        </p:txBody>
      </p:sp>
      <p:cxnSp>
        <p:nvCxnSpPr>
          <p:cNvPr id="18" name="Connecteur droit avec flèche 17"/>
          <p:cNvCxnSpPr/>
          <p:nvPr/>
        </p:nvCxnSpPr>
        <p:spPr bwMode="auto">
          <a:xfrm flipH="1">
            <a:off x="2260855" y="4346150"/>
            <a:ext cx="792088" cy="39028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ZoneTexte 18"/>
          <p:cNvSpPr txBox="1"/>
          <p:nvPr/>
        </p:nvSpPr>
        <p:spPr>
          <a:xfrm>
            <a:off x="1164828" y="4646342"/>
            <a:ext cx="1037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>
                <a:solidFill>
                  <a:srgbClr val="C00000"/>
                </a:solidFill>
              </a:rPr>
              <a:t>Temps</a:t>
            </a:r>
          </a:p>
        </p:txBody>
      </p:sp>
    </p:spTree>
    <p:extLst>
      <p:ext uri="{BB962C8B-B14F-4D97-AF65-F5344CB8AC3E}">
        <p14:creationId xmlns:p14="http://schemas.microsoft.com/office/powerpoint/2010/main" val="294742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20" name="Ellipse 19"/>
          <p:cNvSpPr/>
          <p:nvPr/>
        </p:nvSpPr>
        <p:spPr bwMode="auto">
          <a:xfrm>
            <a:off x="496957" y="2741069"/>
            <a:ext cx="8235728" cy="3300959"/>
          </a:xfrm>
          <a:prstGeom prst="ellipse">
            <a:avLst/>
          </a:prstGeom>
          <a:solidFill>
            <a:srgbClr val="FABB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Flèche courbée vers le bas 6"/>
          <p:cNvSpPr/>
          <p:nvPr/>
        </p:nvSpPr>
        <p:spPr bwMode="auto">
          <a:xfrm rot="2884222">
            <a:off x="2532439" y="2233760"/>
            <a:ext cx="2321760" cy="812036"/>
          </a:xfrm>
          <a:prstGeom prst="curvedDownArrow">
            <a:avLst>
              <a:gd name="adj1" fmla="val 25907"/>
              <a:gd name="adj2" fmla="val 50000"/>
              <a:gd name="adj3" fmla="val 52804"/>
            </a:avLst>
          </a:prstGeom>
          <a:solidFill>
            <a:srgbClr val="007BB6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3045593" y="3687196"/>
            <a:ext cx="2420929" cy="1101106"/>
            <a:chOff x="3045593" y="3570977"/>
            <a:chExt cx="2420929" cy="1101106"/>
          </a:xfrm>
        </p:grpSpPr>
        <p:sp>
          <p:nvSpPr>
            <p:cNvPr id="8" name="Rectangle à coins arrondis 7"/>
            <p:cNvSpPr/>
            <p:nvPr/>
          </p:nvSpPr>
          <p:spPr bwMode="auto">
            <a:xfrm>
              <a:off x="3045593" y="3570977"/>
              <a:ext cx="2420929" cy="1101106"/>
            </a:xfrm>
            <a:prstGeom prst="roundRect">
              <a:avLst/>
            </a:prstGeom>
            <a:solidFill>
              <a:srgbClr val="F08A00"/>
            </a:solidFill>
            <a:ln w="9525" cap="flat" cmpd="sng" algn="ctr">
              <a:solidFill>
                <a:srgbClr val="F08A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103772" y="3647797"/>
              <a:ext cx="229345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Projet du</a:t>
              </a:r>
            </a:p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partenaire</a:t>
              </a:r>
            </a:p>
          </p:txBody>
        </p:sp>
      </p:grpSp>
      <p:cxnSp>
        <p:nvCxnSpPr>
          <p:cNvPr id="10" name="Connecteur droit avec flèche 9"/>
          <p:cNvCxnSpPr/>
          <p:nvPr/>
        </p:nvCxnSpPr>
        <p:spPr bwMode="auto">
          <a:xfrm flipV="1">
            <a:off x="5466522" y="3652856"/>
            <a:ext cx="684496" cy="334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ZoneTexte 10"/>
          <p:cNvSpPr txBox="1"/>
          <p:nvPr/>
        </p:nvSpPr>
        <p:spPr>
          <a:xfrm>
            <a:off x="6131757" y="3225531"/>
            <a:ext cx="1377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Objectifs</a:t>
            </a:r>
          </a:p>
        </p:txBody>
      </p:sp>
      <p:cxnSp>
        <p:nvCxnSpPr>
          <p:cNvPr id="12" name="Connecteur droit avec flèche 11"/>
          <p:cNvCxnSpPr>
            <a:stCxn id="8" idx="3"/>
          </p:cNvCxnSpPr>
          <p:nvPr/>
        </p:nvCxnSpPr>
        <p:spPr bwMode="auto">
          <a:xfrm>
            <a:off x="5466522" y="4237749"/>
            <a:ext cx="677019" cy="153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ZoneTexte 12"/>
          <p:cNvSpPr txBox="1"/>
          <p:nvPr/>
        </p:nvSpPr>
        <p:spPr>
          <a:xfrm>
            <a:off x="6131757" y="4008043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Moyens</a:t>
            </a:r>
          </a:p>
        </p:txBody>
      </p:sp>
      <p:cxnSp>
        <p:nvCxnSpPr>
          <p:cNvPr id="14" name="Connecteur droit avec flèche 13"/>
          <p:cNvCxnSpPr/>
          <p:nvPr/>
        </p:nvCxnSpPr>
        <p:spPr bwMode="auto">
          <a:xfrm>
            <a:off x="5466436" y="4450176"/>
            <a:ext cx="679055" cy="4560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ZoneTexte 14"/>
          <p:cNvSpPr txBox="1"/>
          <p:nvPr/>
        </p:nvSpPr>
        <p:spPr>
          <a:xfrm>
            <a:off x="6096491" y="4715930"/>
            <a:ext cx="1409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Résultats</a:t>
            </a:r>
          </a:p>
        </p:txBody>
      </p:sp>
      <p:cxnSp>
        <p:nvCxnSpPr>
          <p:cNvPr id="16" name="Connecteur droit avec flèche 15"/>
          <p:cNvCxnSpPr/>
          <p:nvPr/>
        </p:nvCxnSpPr>
        <p:spPr bwMode="auto">
          <a:xfrm flipH="1" flipV="1">
            <a:off x="2254264" y="3905435"/>
            <a:ext cx="777767" cy="220759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179242" y="3476131"/>
            <a:ext cx="11015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>
                <a:solidFill>
                  <a:srgbClr val="C00000"/>
                </a:solidFill>
              </a:rPr>
              <a:t>Équipe</a:t>
            </a:r>
          </a:p>
          <a:p>
            <a:pPr algn="ctr"/>
            <a:r>
              <a:rPr lang="fr-FR" sz="2400" b="1" dirty="0">
                <a:solidFill>
                  <a:srgbClr val="C00000"/>
                </a:solidFill>
              </a:rPr>
              <a:t>RH</a:t>
            </a:r>
          </a:p>
        </p:txBody>
      </p:sp>
      <p:cxnSp>
        <p:nvCxnSpPr>
          <p:cNvPr id="18" name="Connecteur droit avec flèche 17"/>
          <p:cNvCxnSpPr/>
          <p:nvPr/>
        </p:nvCxnSpPr>
        <p:spPr bwMode="auto">
          <a:xfrm flipH="1">
            <a:off x="2260855" y="4346150"/>
            <a:ext cx="792088" cy="39028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ZoneTexte 18"/>
          <p:cNvSpPr txBox="1"/>
          <p:nvPr/>
        </p:nvSpPr>
        <p:spPr>
          <a:xfrm>
            <a:off x="1164828" y="4646342"/>
            <a:ext cx="1037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>
                <a:solidFill>
                  <a:srgbClr val="C00000"/>
                </a:solidFill>
              </a:rPr>
              <a:t>Temps</a:t>
            </a:r>
          </a:p>
        </p:txBody>
      </p:sp>
    </p:spTree>
    <p:extLst>
      <p:ext uri="{BB962C8B-B14F-4D97-AF65-F5344CB8AC3E}">
        <p14:creationId xmlns:p14="http://schemas.microsoft.com/office/powerpoint/2010/main" val="298260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20" name="Ellipse 19"/>
          <p:cNvSpPr/>
          <p:nvPr/>
        </p:nvSpPr>
        <p:spPr bwMode="auto">
          <a:xfrm>
            <a:off x="496957" y="2741069"/>
            <a:ext cx="8235728" cy="3300959"/>
          </a:xfrm>
          <a:prstGeom prst="ellipse">
            <a:avLst/>
          </a:prstGeom>
          <a:solidFill>
            <a:srgbClr val="FABB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Flèche courbée vers le bas 6"/>
          <p:cNvSpPr/>
          <p:nvPr/>
        </p:nvSpPr>
        <p:spPr bwMode="auto">
          <a:xfrm rot="2884222">
            <a:off x="2532439" y="2233760"/>
            <a:ext cx="2321760" cy="812036"/>
          </a:xfrm>
          <a:prstGeom prst="curvedDownArrow">
            <a:avLst>
              <a:gd name="adj1" fmla="val 25907"/>
              <a:gd name="adj2" fmla="val 50000"/>
              <a:gd name="adj3" fmla="val 52804"/>
            </a:avLst>
          </a:prstGeom>
          <a:solidFill>
            <a:srgbClr val="007BB6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3045593" y="3687196"/>
            <a:ext cx="2420929" cy="1101106"/>
            <a:chOff x="3045593" y="3570977"/>
            <a:chExt cx="2420929" cy="1101106"/>
          </a:xfrm>
        </p:grpSpPr>
        <p:sp>
          <p:nvSpPr>
            <p:cNvPr id="8" name="Rectangle à coins arrondis 7"/>
            <p:cNvSpPr/>
            <p:nvPr/>
          </p:nvSpPr>
          <p:spPr bwMode="auto">
            <a:xfrm>
              <a:off x="3045593" y="3570977"/>
              <a:ext cx="2420929" cy="1101106"/>
            </a:xfrm>
            <a:prstGeom prst="roundRect">
              <a:avLst/>
            </a:prstGeom>
            <a:solidFill>
              <a:srgbClr val="F08A00"/>
            </a:solidFill>
            <a:ln w="9525" cap="flat" cmpd="sng" algn="ctr">
              <a:solidFill>
                <a:srgbClr val="F08A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103772" y="3647797"/>
              <a:ext cx="229345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Projet du</a:t>
              </a:r>
            </a:p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partenaire</a:t>
              </a:r>
            </a:p>
          </p:txBody>
        </p:sp>
      </p:grpSp>
      <p:cxnSp>
        <p:nvCxnSpPr>
          <p:cNvPr id="10" name="Connecteur droit avec flèche 9"/>
          <p:cNvCxnSpPr/>
          <p:nvPr/>
        </p:nvCxnSpPr>
        <p:spPr bwMode="auto">
          <a:xfrm flipV="1">
            <a:off x="5466522" y="3652856"/>
            <a:ext cx="684496" cy="334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ZoneTexte 10"/>
          <p:cNvSpPr txBox="1"/>
          <p:nvPr/>
        </p:nvSpPr>
        <p:spPr>
          <a:xfrm>
            <a:off x="6131757" y="3225531"/>
            <a:ext cx="1377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Objectifs</a:t>
            </a:r>
          </a:p>
        </p:txBody>
      </p:sp>
      <p:cxnSp>
        <p:nvCxnSpPr>
          <p:cNvPr id="12" name="Connecteur droit avec flèche 11"/>
          <p:cNvCxnSpPr>
            <a:stCxn id="8" idx="3"/>
          </p:cNvCxnSpPr>
          <p:nvPr/>
        </p:nvCxnSpPr>
        <p:spPr bwMode="auto">
          <a:xfrm>
            <a:off x="5466522" y="4237749"/>
            <a:ext cx="677019" cy="153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ZoneTexte 12"/>
          <p:cNvSpPr txBox="1"/>
          <p:nvPr/>
        </p:nvSpPr>
        <p:spPr>
          <a:xfrm>
            <a:off x="6131757" y="4008043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Moyens</a:t>
            </a:r>
          </a:p>
        </p:txBody>
      </p:sp>
      <p:cxnSp>
        <p:nvCxnSpPr>
          <p:cNvPr id="14" name="Connecteur droit avec flèche 13"/>
          <p:cNvCxnSpPr/>
          <p:nvPr/>
        </p:nvCxnSpPr>
        <p:spPr bwMode="auto">
          <a:xfrm>
            <a:off x="5466436" y="4450176"/>
            <a:ext cx="679055" cy="4560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ZoneTexte 14"/>
          <p:cNvSpPr txBox="1"/>
          <p:nvPr/>
        </p:nvSpPr>
        <p:spPr>
          <a:xfrm>
            <a:off x="6096491" y="4715930"/>
            <a:ext cx="1409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Résultats</a:t>
            </a:r>
          </a:p>
        </p:txBody>
      </p:sp>
      <p:cxnSp>
        <p:nvCxnSpPr>
          <p:cNvPr id="16" name="Connecteur droit avec flèche 15"/>
          <p:cNvCxnSpPr/>
          <p:nvPr/>
        </p:nvCxnSpPr>
        <p:spPr bwMode="auto">
          <a:xfrm flipH="1" flipV="1">
            <a:off x="2254264" y="3905435"/>
            <a:ext cx="777767" cy="220759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179242" y="3476131"/>
            <a:ext cx="11015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>
                <a:solidFill>
                  <a:srgbClr val="C00000"/>
                </a:solidFill>
              </a:rPr>
              <a:t>Équipe</a:t>
            </a:r>
          </a:p>
          <a:p>
            <a:pPr algn="ctr"/>
            <a:r>
              <a:rPr lang="fr-FR" sz="2400" b="1" dirty="0">
                <a:solidFill>
                  <a:srgbClr val="C00000"/>
                </a:solidFill>
              </a:rPr>
              <a:t>RH</a:t>
            </a:r>
          </a:p>
        </p:txBody>
      </p:sp>
      <p:cxnSp>
        <p:nvCxnSpPr>
          <p:cNvPr id="18" name="Connecteur droit avec flèche 17"/>
          <p:cNvCxnSpPr/>
          <p:nvPr/>
        </p:nvCxnSpPr>
        <p:spPr bwMode="auto">
          <a:xfrm flipH="1">
            <a:off x="2260855" y="4346150"/>
            <a:ext cx="792088" cy="39028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ZoneTexte 18"/>
          <p:cNvSpPr txBox="1"/>
          <p:nvPr/>
        </p:nvSpPr>
        <p:spPr>
          <a:xfrm>
            <a:off x="1164828" y="4646342"/>
            <a:ext cx="1037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>
                <a:solidFill>
                  <a:srgbClr val="C00000"/>
                </a:solidFill>
              </a:rPr>
              <a:t>Temps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877787" y="5350273"/>
            <a:ext cx="3682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Contexte - Enjeux</a:t>
            </a:r>
          </a:p>
        </p:txBody>
      </p:sp>
    </p:spTree>
    <p:extLst>
      <p:ext uri="{BB962C8B-B14F-4D97-AF65-F5344CB8AC3E}">
        <p14:creationId xmlns:p14="http://schemas.microsoft.com/office/powerpoint/2010/main" val="108744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b="1" dirty="0" smtClean="0"/>
              <a:t>ADÉQUATION AU POSTE</a:t>
            </a:r>
            <a:endParaRPr lang="fr-FR" b="1" dirty="0"/>
          </a:p>
        </p:txBody>
      </p:sp>
      <p:sp>
        <p:nvSpPr>
          <p:cNvPr id="4" name="Rectangle 31"/>
          <p:cNvSpPr>
            <a:spLocks noGrp="1" noChangeArrowheads="1"/>
          </p:cNvSpPr>
          <p:nvPr>
            <p:ph idx="1"/>
          </p:nvPr>
        </p:nvSpPr>
        <p:spPr bwMode="auto">
          <a:xfrm>
            <a:off x="437798" y="1994315"/>
            <a:ext cx="8228649" cy="253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ctr" defTabSz="1084263">
              <a:defRPr sz="4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 defTabSz="1084263">
              <a:defRPr sz="4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defTabSz="1084263">
              <a:defRPr sz="48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defTabSz="1084263">
              <a:defRPr sz="48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defTabSz="1084263">
              <a:defRPr sz="4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defTabSz="1084263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defTabSz="1084263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defTabSz="1084263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defTabSz="1084263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fr-FR" altLang="fr-FR" sz="6000" b="1" dirty="0" smtClean="0">
                <a:latin typeface="+mj-lt"/>
                <a:cs typeface="Arial" panose="020B0604020202020204" pitchFamily="34" charset="0"/>
              </a:rPr>
              <a:t>S’insérer</a:t>
            </a:r>
          </a:p>
          <a:p>
            <a:pPr marL="0" indent="0">
              <a:buNone/>
            </a:pPr>
            <a:r>
              <a:rPr lang="fr-FR" altLang="fr-FR" sz="6000" b="1" dirty="0" smtClean="0">
                <a:latin typeface="+mj-lt"/>
                <a:cs typeface="Arial" panose="020B0604020202020204" pitchFamily="34" charset="0"/>
              </a:rPr>
              <a:t>dans le projet</a:t>
            </a:r>
          </a:p>
          <a:p>
            <a:pPr marL="0" indent="0">
              <a:buNone/>
            </a:pPr>
            <a:r>
              <a:rPr lang="fr-FR" altLang="fr-FR" sz="6000" b="1" dirty="0" smtClean="0">
                <a:latin typeface="+mj-lt"/>
                <a:cs typeface="Arial" panose="020B0604020202020204" pitchFamily="34" charset="0"/>
              </a:rPr>
              <a:t>du partenaire</a:t>
            </a:r>
            <a:endParaRPr lang="fr-FR" altLang="fr-FR" sz="5400" b="1" dirty="0">
              <a:solidFill>
                <a:srgbClr val="F08A00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74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</p:spTree>
    <p:extLst>
      <p:ext uri="{BB962C8B-B14F-4D97-AF65-F5344CB8AC3E}">
        <p14:creationId xmlns:p14="http://schemas.microsoft.com/office/powerpoint/2010/main" val="240795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7" name="Flèche courbée vers le bas 6"/>
          <p:cNvSpPr/>
          <p:nvPr/>
        </p:nvSpPr>
        <p:spPr bwMode="auto">
          <a:xfrm rot="2884222">
            <a:off x="2532439" y="2233760"/>
            <a:ext cx="2321760" cy="812036"/>
          </a:xfrm>
          <a:prstGeom prst="curvedDownArrow">
            <a:avLst>
              <a:gd name="adj1" fmla="val 25907"/>
              <a:gd name="adj2" fmla="val 50000"/>
              <a:gd name="adj3" fmla="val 52804"/>
            </a:avLst>
          </a:prstGeom>
          <a:solidFill>
            <a:srgbClr val="007BB6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</p:spTree>
    <p:extLst>
      <p:ext uri="{BB962C8B-B14F-4D97-AF65-F5344CB8AC3E}">
        <p14:creationId xmlns:p14="http://schemas.microsoft.com/office/powerpoint/2010/main" val="111700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7" name="Flèche courbée vers le bas 6"/>
          <p:cNvSpPr/>
          <p:nvPr/>
        </p:nvSpPr>
        <p:spPr bwMode="auto">
          <a:xfrm rot="2884222">
            <a:off x="2532439" y="2233760"/>
            <a:ext cx="2321760" cy="812036"/>
          </a:xfrm>
          <a:prstGeom prst="curvedDownArrow">
            <a:avLst>
              <a:gd name="adj1" fmla="val 25907"/>
              <a:gd name="adj2" fmla="val 50000"/>
              <a:gd name="adj3" fmla="val 52804"/>
            </a:avLst>
          </a:prstGeom>
          <a:solidFill>
            <a:srgbClr val="007BB6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3045593" y="3687196"/>
            <a:ext cx="2420929" cy="1101106"/>
            <a:chOff x="3045593" y="3570977"/>
            <a:chExt cx="2420929" cy="1101106"/>
          </a:xfrm>
        </p:grpSpPr>
        <p:sp>
          <p:nvSpPr>
            <p:cNvPr id="8" name="Rectangle à coins arrondis 7"/>
            <p:cNvSpPr/>
            <p:nvPr/>
          </p:nvSpPr>
          <p:spPr bwMode="auto">
            <a:xfrm>
              <a:off x="3045593" y="3570977"/>
              <a:ext cx="2420929" cy="1101106"/>
            </a:xfrm>
            <a:prstGeom prst="roundRect">
              <a:avLst/>
            </a:prstGeom>
            <a:solidFill>
              <a:srgbClr val="F08A00"/>
            </a:solidFill>
            <a:ln w="9525" cap="flat" cmpd="sng" algn="ctr">
              <a:solidFill>
                <a:srgbClr val="F08A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103772" y="3647797"/>
              <a:ext cx="229345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Projet du</a:t>
              </a:r>
            </a:p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partenaire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231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7" name="Flèche courbée vers le bas 6"/>
          <p:cNvSpPr/>
          <p:nvPr/>
        </p:nvSpPr>
        <p:spPr bwMode="auto">
          <a:xfrm rot="2884222">
            <a:off x="2532439" y="2233760"/>
            <a:ext cx="2321760" cy="812036"/>
          </a:xfrm>
          <a:prstGeom prst="curvedDownArrow">
            <a:avLst>
              <a:gd name="adj1" fmla="val 25907"/>
              <a:gd name="adj2" fmla="val 50000"/>
              <a:gd name="adj3" fmla="val 52804"/>
            </a:avLst>
          </a:prstGeom>
          <a:solidFill>
            <a:srgbClr val="007BB6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3045593" y="3687196"/>
            <a:ext cx="2420929" cy="1101106"/>
            <a:chOff x="3045593" y="3570977"/>
            <a:chExt cx="2420929" cy="1101106"/>
          </a:xfrm>
        </p:grpSpPr>
        <p:sp>
          <p:nvSpPr>
            <p:cNvPr id="8" name="Rectangle à coins arrondis 7"/>
            <p:cNvSpPr/>
            <p:nvPr/>
          </p:nvSpPr>
          <p:spPr bwMode="auto">
            <a:xfrm>
              <a:off x="3045593" y="3570977"/>
              <a:ext cx="2420929" cy="1101106"/>
            </a:xfrm>
            <a:prstGeom prst="roundRect">
              <a:avLst/>
            </a:prstGeom>
            <a:solidFill>
              <a:srgbClr val="F08A00"/>
            </a:solidFill>
            <a:ln w="9525" cap="flat" cmpd="sng" algn="ctr">
              <a:solidFill>
                <a:srgbClr val="F08A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103772" y="3647797"/>
              <a:ext cx="229345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Projet du</a:t>
              </a:r>
            </a:p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partenaire</a:t>
              </a:r>
            </a:p>
          </p:txBody>
        </p:sp>
      </p:grpSp>
      <p:cxnSp>
        <p:nvCxnSpPr>
          <p:cNvPr id="10" name="Connecteur droit avec flèche 9"/>
          <p:cNvCxnSpPr/>
          <p:nvPr/>
        </p:nvCxnSpPr>
        <p:spPr bwMode="auto">
          <a:xfrm flipV="1">
            <a:off x="5466522" y="3652856"/>
            <a:ext cx="684496" cy="334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ZoneTexte 10"/>
          <p:cNvSpPr txBox="1"/>
          <p:nvPr/>
        </p:nvSpPr>
        <p:spPr>
          <a:xfrm>
            <a:off x="6131757" y="3225531"/>
            <a:ext cx="1377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365104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7" name="Flèche courbée vers le bas 6"/>
          <p:cNvSpPr/>
          <p:nvPr/>
        </p:nvSpPr>
        <p:spPr bwMode="auto">
          <a:xfrm rot="2884222">
            <a:off x="2532439" y="2233760"/>
            <a:ext cx="2321760" cy="812036"/>
          </a:xfrm>
          <a:prstGeom prst="curvedDownArrow">
            <a:avLst>
              <a:gd name="adj1" fmla="val 25907"/>
              <a:gd name="adj2" fmla="val 50000"/>
              <a:gd name="adj3" fmla="val 52804"/>
            </a:avLst>
          </a:prstGeom>
          <a:solidFill>
            <a:srgbClr val="007BB6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3045593" y="3687196"/>
            <a:ext cx="2420929" cy="1101106"/>
            <a:chOff x="3045593" y="3570977"/>
            <a:chExt cx="2420929" cy="1101106"/>
          </a:xfrm>
        </p:grpSpPr>
        <p:sp>
          <p:nvSpPr>
            <p:cNvPr id="8" name="Rectangle à coins arrondis 7"/>
            <p:cNvSpPr/>
            <p:nvPr/>
          </p:nvSpPr>
          <p:spPr bwMode="auto">
            <a:xfrm>
              <a:off x="3045593" y="3570977"/>
              <a:ext cx="2420929" cy="1101106"/>
            </a:xfrm>
            <a:prstGeom prst="roundRect">
              <a:avLst/>
            </a:prstGeom>
            <a:solidFill>
              <a:srgbClr val="F08A00"/>
            </a:solidFill>
            <a:ln w="9525" cap="flat" cmpd="sng" algn="ctr">
              <a:solidFill>
                <a:srgbClr val="F08A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103772" y="3647797"/>
              <a:ext cx="229345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Projet du</a:t>
              </a:r>
            </a:p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partenaire</a:t>
              </a:r>
            </a:p>
          </p:txBody>
        </p:sp>
      </p:grpSp>
      <p:cxnSp>
        <p:nvCxnSpPr>
          <p:cNvPr id="10" name="Connecteur droit avec flèche 9"/>
          <p:cNvCxnSpPr/>
          <p:nvPr/>
        </p:nvCxnSpPr>
        <p:spPr bwMode="auto">
          <a:xfrm flipV="1">
            <a:off x="5466522" y="3652856"/>
            <a:ext cx="684496" cy="334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ZoneTexte 10"/>
          <p:cNvSpPr txBox="1"/>
          <p:nvPr/>
        </p:nvSpPr>
        <p:spPr>
          <a:xfrm>
            <a:off x="6131757" y="3225531"/>
            <a:ext cx="1377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Objectifs</a:t>
            </a:r>
          </a:p>
        </p:txBody>
      </p:sp>
      <p:cxnSp>
        <p:nvCxnSpPr>
          <p:cNvPr id="12" name="Connecteur droit avec flèche 11"/>
          <p:cNvCxnSpPr>
            <a:stCxn id="8" idx="3"/>
          </p:cNvCxnSpPr>
          <p:nvPr/>
        </p:nvCxnSpPr>
        <p:spPr bwMode="auto">
          <a:xfrm>
            <a:off x="5466522" y="4237749"/>
            <a:ext cx="677019" cy="153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ZoneTexte 12"/>
          <p:cNvSpPr txBox="1"/>
          <p:nvPr/>
        </p:nvSpPr>
        <p:spPr>
          <a:xfrm>
            <a:off x="6131757" y="4008043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Moyens</a:t>
            </a:r>
          </a:p>
        </p:txBody>
      </p:sp>
    </p:spTree>
    <p:extLst>
      <p:ext uri="{BB962C8B-B14F-4D97-AF65-F5344CB8AC3E}">
        <p14:creationId xmlns:p14="http://schemas.microsoft.com/office/powerpoint/2010/main" val="43106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7" name="Flèche courbée vers le bas 6"/>
          <p:cNvSpPr/>
          <p:nvPr/>
        </p:nvSpPr>
        <p:spPr bwMode="auto">
          <a:xfrm rot="2884222">
            <a:off x="2532439" y="2233760"/>
            <a:ext cx="2321760" cy="812036"/>
          </a:xfrm>
          <a:prstGeom prst="curvedDownArrow">
            <a:avLst>
              <a:gd name="adj1" fmla="val 25907"/>
              <a:gd name="adj2" fmla="val 50000"/>
              <a:gd name="adj3" fmla="val 52804"/>
            </a:avLst>
          </a:prstGeom>
          <a:solidFill>
            <a:srgbClr val="007BB6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3045593" y="3687196"/>
            <a:ext cx="2420929" cy="1101106"/>
            <a:chOff x="3045593" y="3570977"/>
            <a:chExt cx="2420929" cy="1101106"/>
          </a:xfrm>
        </p:grpSpPr>
        <p:sp>
          <p:nvSpPr>
            <p:cNvPr id="8" name="Rectangle à coins arrondis 7"/>
            <p:cNvSpPr/>
            <p:nvPr/>
          </p:nvSpPr>
          <p:spPr bwMode="auto">
            <a:xfrm>
              <a:off x="3045593" y="3570977"/>
              <a:ext cx="2420929" cy="1101106"/>
            </a:xfrm>
            <a:prstGeom prst="roundRect">
              <a:avLst/>
            </a:prstGeom>
            <a:solidFill>
              <a:srgbClr val="F08A00"/>
            </a:solidFill>
            <a:ln w="9525" cap="flat" cmpd="sng" algn="ctr">
              <a:solidFill>
                <a:srgbClr val="F08A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103772" y="3647797"/>
              <a:ext cx="229345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Projet du</a:t>
              </a:r>
            </a:p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partenaire</a:t>
              </a:r>
            </a:p>
          </p:txBody>
        </p:sp>
      </p:grpSp>
      <p:cxnSp>
        <p:nvCxnSpPr>
          <p:cNvPr id="10" name="Connecteur droit avec flèche 9"/>
          <p:cNvCxnSpPr/>
          <p:nvPr/>
        </p:nvCxnSpPr>
        <p:spPr bwMode="auto">
          <a:xfrm flipV="1">
            <a:off x="5466522" y="3652856"/>
            <a:ext cx="684496" cy="334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ZoneTexte 10"/>
          <p:cNvSpPr txBox="1"/>
          <p:nvPr/>
        </p:nvSpPr>
        <p:spPr>
          <a:xfrm>
            <a:off x="6131757" y="3225531"/>
            <a:ext cx="1377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Objectifs</a:t>
            </a:r>
          </a:p>
        </p:txBody>
      </p:sp>
      <p:cxnSp>
        <p:nvCxnSpPr>
          <p:cNvPr id="12" name="Connecteur droit avec flèche 11"/>
          <p:cNvCxnSpPr>
            <a:stCxn id="8" idx="3"/>
          </p:cNvCxnSpPr>
          <p:nvPr/>
        </p:nvCxnSpPr>
        <p:spPr bwMode="auto">
          <a:xfrm>
            <a:off x="5466522" y="4237749"/>
            <a:ext cx="677019" cy="153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ZoneTexte 12"/>
          <p:cNvSpPr txBox="1"/>
          <p:nvPr/>
        </p:nvSpPr>
        <p:spPr>
          <a:xfrm>
            <a:off x="6131757" y="4008043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Moyens</a:t>
            </a:r>
          </a:p>
        </p:txBody>
      </p:sp>
      <p:cxnSp>
        <p:nvCxnSpPr>
          <p:cNvPr id="14" name="Connecteur droit avec flèche 13"/>
          <p:cNvCxnSpPr/>
          <p:nvPr/>
        </p:nvCxnSpPr>
        <p:spPr bwMode="auto">
          <a:xfrm>
            <a:off x="5466436" y="4450176"/>
            <a:ext cx="679055" cy="4560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ZoneTexte 14"/>
          <p:cNvSpPr txBox="1"/>
          <p:nvPr/>
        </p:nvSpPr>
        <p:spPr>
          <a:xfrm>
            <a:off x="6096491" y="4715930"/>
            <a:ext cx="1409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Résultats</a:t>
            </a:r>
          </a:p>
        </p:txBody>
      </p:sp>
    </p:spTree>
    <p:extLst>
      <p:ext uri="{BB962C8B-B14F-4D97-AF65-F5344CB8AC3E}">
        <p14:creationId xmlns:p14="http://schemas.microsoft.com/office/powerpoint/2010/main" val="34871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798" y="337930"/>
            <a:ext cx="8228649" cy="596348"/>
          </a:xfrm>
        </p:spPr>
        <p:txBody>
          <a:bodyPr/>
          <a:lstStyle/>
          <a:p>
            <a:r>
              <a:rPr lang="fr-FR" altLang="fr-FR" sz="3200" dirty="0">
                <a:cs typeface="Arial" panose="020B0604020202020204" pitchFamily="34" charset="0"/>
              </a:rPr>
              <a:t>Insertion dans le projet du partenaire</a:t>
            </a:r>
            <a:r>
              <a:rPr lang="fr-FR" altLang="fr-FR" sz="4400" dirty="0">
                <a:cs typeface="Arial" panose="020B0604020202020204" pitchFamily="34" charset="0"/>
              </a:rPr>
              <a:t/>
            </a:r>
            <a:br>
              <a:rPr lang="fr-FR" altLang="fr-FR" sz="4400" dirty="0"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7" name="Flèche courbée vers le bas 6"/>
          <p:cNvSpPr/>
          <p:nvPr/>
        </p:nvSpPr>
        <p:spPr bwMode="auto">
          <a:xfrm rot="2884222">
            <a:off x="2532439" y="2233760"/>
            <a:ext cx="2321760" cy="812036"/>
          </a:xfrm>
          <a:prstGeom prst="curvedDownArrow">
            <a:avLst>
              <a:gd name="adj1" fmla="val 25907"/>
              <a:gd name="adj2" fmla="val 50000"/>
              <a:gd name="adj3" fmla="val 52804"/>
            </a:avLst>
          </a:prstGeom>
          <a:solidFill>
            <a:srgbClr val="007BB6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034482" y="1557146"/>
            <a:ext cx="1755433" cy="1440160"/>
          </a:xfrm>
          <a:prstGeom prst="ellipse">
            <a:avLst/>
          </a:prstGeom>
          <a:solidFill>
            <a:srgbClr val="007B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2508" y="1815561"/>
            <a:ext cx="16546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kzidenz-Grotesk Std Regular (Corps)"/>
              </a:rPr>
              <a:t>Projet du volontaire</a:t>
            </a:r>
            <a:endParaRPr lang="fr-FR" sz="2400" b="1" dirty="0">
              <a:ln w="10160">
                <a:noFill/>
                <a:prstDash val="solid"/>
              </a:ln>
              <a:solidFill>
                <a:schemeClr val="bg1"/>
              </a:solidFill>
              <a:latin typeface="Akzidenz-Grotesk Std Regular (Corps)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3045593" y="3687196"/>
            <a:ext cx="2420929" cy="1101106"/>
            <a:chOff x="3045593" y="3570977"/>
            <a:chExt cx="2420929" cy="1101106"/>
          </a:xfrm>
        </p:grpSpPr>
        <p:sp>
          <p:nvSpPr>
            <p:cNvPr id="8" name="Rectangle à coins arrondis 7"/>
            <p:cNvSpPr/>
            <p:nvPr/>
          </p:nvSpPr>
          <p:spPr bwMode="auto">
            <a:xfrm>
              <a:off x="3045593" y="3570977"/>
              <a:ext cx="2420929" cy="1101106"/>
            </a:xfrm>
            <a:prstGeom prst="roundRect">
              <a:avLst/>
            </a:prstGeom>
            <a:solidFill>
              <a:srgbClr val="F08A00"/>
            </a:solidFill>
            <a:ln w="9525" cap="flat" cmpd="sng" algn="ctr">
              <a:solidFill>
                <a:srgbClr val="F08A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103772" y="3647797"/>
              <a:ext cx="229345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Projet du</a:t>
              </a:r>
            </a:p>
            <a:p>
              <a:pPr algn="ctr"/>
              <a:r>
                <a:rPr lang="fr-FR" sz="2800" b="1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Akzidenz-Grotesk Std Regular (Corps)"/>
                </a:rPr>
                <a:t>partenaire</a:t>
              </a:r>
            </a:p>
          </p:txBody>
        </p:sp>
      </p:grpSp>
      <p:cxnSp>
        <p:nvCxnSpPr>
          <p:cNvPr id="10" name="Connecteur droit avec flèche 9"/>
          <p:cNvCxnSpPr/>
          <p:nvPr/>
        </p:nvCxnSpPr>
        <p:spPr bwMode="auto">
          <a:xfrm flipV="1">
            <a:off x="5466522" y="3652856"/>
            <a:ext cx="684496" cy="334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ZoneTexte 10"/>
          <p:cNvSpPr txBox="1"/>
          <p:nvPr/>
        </p:nvSpPr>
        <p:spPr>
          <a:xfrm>
            <a:off x="6131757" y="3225531"/>
            <a:ext cx="1377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Objectifs</a:t>
            </a:r>
          </a:p>
        </p:txBody>
      </p:sp>
      <p:cxnSp>
        <p:nvCxnSpPr>
          <p:cNvPr id="12" name="Connecteur droit avec flèche 11"/>
          <p:cNvCxnSpPr>
            <a:stCxn id="8" idx="3"/>
          </p:cNvCxnSpPr>
          <p:nvPr/>
        </p:nvCxnSpPr>
        <p:spPr bwMode="auto">
          <a:xfrm>
            <a:off x="5466522" y="4237749"/>
            <a:ext cx="677019" cy="153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ZoneTexte 12"/>
          <p:cNvSpPr txBox="1"/>
          <p:nvPr/>
        </p:nvSpPr>
        <p:spPr>
          <a:xfrm>
            <a:off x="6131757" y="4008043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Moyens</a:t>
            </a:r>
          </a:p>
        </p:txBody>
      </p:sp>
      <p:cxnSp>
        <p:nvCxnSpPr>
          <p:cNvPr id="14" name="Connecteur droit avec flèche 13"/>
          <p:cNvCxnSpPr/>
          <p:nvPr/>
        </p:nvCxnSpPr>
        <p:spPr bwMode="auto">
          <a:xfrm>
            <a:off x="5466436" y="4450176"/>
            <a:ext cx="679055" cy="4560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339933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ZoneTexte 14"/>
          <p:cNvSpPr txBox="1"/>
          <p:nvPr/>
        </p:nvSpPr>
        <p:spPr>
          <a:xfrm>
            <a:off x="6096491" y="4715930"/>
            <a:ext cx="1409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39933"/>
                </a:solidFill>
              </a:rPr>
              <a:t>Résultats</a:t>
            </a:r>
          </a:p>
        </p:txBody>
      </p:sp>
      <p:cxnSp>
        <p:nvCxnSpPr>
          <p:cNvPr id="16" name="Connecteur droit avec flèche 15"/>
          <p:cNvCxnSpPr/>
          <p:nvPr/>
        </p:nvCxnSpPr>
        <p:spPr bwMode="auto">
          <a:xfrm flipH="1" flipV="1">
            <a:off x="2254264" y="3905435"/>
            <a:ext cx="777767" cy="220759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179242" y="3476131"/>
            <a:ext cx="11015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>
                <a:solidFill>
                  <a:srgbClr val="C00000"/>
                </a:solidFill>
              </a:rPr>
              <a:t>Équipe</a:t>
            </a:r>
          </a:p>
          <a:p>
            <a:pPr algn="ctr"/>
            <a:r>
              <a:rPr lang="fr-FR" sz="2400" b="1" dirty="0">
                <a:solidFill>
                  <a:srgbClr val="C00000"/>
                </a:solidFill>
              </a:rPr>
              <a:t>RH</a:t>
            </a:r>
          </a:p>
        </p:txBody>
      </p:sp>
    </p:spTree>
    <p:extLst>
      <p:ext uri="{BB962C8B-B14F-4D97-AF65-F5344CB8AC3E}">
        <p14:creationId xmlns:p14="http://schemas.microsoft.com/office/powerpoint/2010/main" val="153245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re général de la présentation DCC">
  <a:themeElements>
    <a:clrScheme name="Personnalisé DCC">
      <a:dk1>
        <a:srgbClr val="007BB6"/>
      </a:dk1>
      <a:lt1>
        <a:srgbClr val="FFFFFF"/>
      </a:lt1>
      <a:dk2>
        <a:srgbClr val="FFFFFF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 vert="horz" lIns="91440" tIns="45720" rIns="91440" bIns="45720" rtlCol="0" anchor="b">
        <a:normAutofit/>
      </a:bodyPr>
      <a:lstStyle>
        <a:defPPr>
          <a:defRPr sz="3200" kern="0" dirty="0" smtClean="0">
            <a:latin typeface="+mn-lt"/>
          </a:defRPr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249B9FF7-54E3-4BBF-937D-6DED3815FD2B}"/>
    </a:ext>
  </a:extLst>
</a:theme>
</file>

<file path=ppt/theme/theme2.xml><?xml version="1.0" encoding="utf-8"?>
<a:theme xmlns:a="http://schemas.openxmlformats.org/drawingml/2006/main" name="Slide intérieur">
  <a:themeElements>
    <a:clrScheme name="Personnalisé DCC">
      <a:dk1>
        <a:srgbClr val="007BB6"/>
      </a:dk1>
      <a:lt1>
        <a:srgbClr val="FFFFFF"/>
      </a:lt1>
      <a:dk2>
        <a:srgbClr val="007BB6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7BB6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F89EC957-DFBD-46CD-95B8-2F04CC523CBB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DCC</Template>
  <TotalTime>1496</TotalTime>
  <Words>159</Words>
  <Application>Microsoft Office PowerPoint</Application>
  <PresentationFormat>Affichage à l'écran (4:3)</PresentationFormat>
  <Paragraphs>72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Akzidenz-Grotesk Std Light</vt:lpstr>
      <vt:lpstr>Akzidenz-Grotesk Std Regular</vt:lpstr>
      <vt:lpstr>Akzidenz-Grotesk Std Regular (Corps)</vt:lpstr>
      <vt:lpstr>Arial</vt:lpstr>
      <vt:lpstr>Calibri</vt:lpstr>
      <vt:lpstr>Courier New</vt:lpstr>
      <vt:lpstr>Dosis</vt:lpstr>
      <vt:lpstr>Titre général de la présentation DCC</vt:lpstr>
      <vt:lpstr>Slide intérieur</vt:lpstr>
      <vt:lpstr>ADEQUATION AU POSTE</vt:lpstr>
      <vt:lpstr>ADÉQUATION AU POSTE</vt:lpstr>
      <vt:lpstr>Insertion dans le projet du partenaire </vt:lpstr>
      <vt:lpstr>Insertion dans le projet du partenaire </vt:lpstr>
      <vt:lpstr>Insertion dans le projet du partenaire </vt:lpstr>
      <vt:lpstr>Insertion dans le projet du partenaire </vt:lpstr>
      <vt:lpstr>Insertion dans le projet du partenaire </vt:lpstr>
      <vt:lpstr>Insertion dans le projet du partenaire </vt:lpstr>
      <vt:lpstr>Insertion dans le projet du partenaire </vt:lpstr>
      <vt:lpstr>Insertion dans le projet du partenaire </vt:lpstr>
      <vt:lpstr>Insertion dans le projet du partenaire </vt:lpstr>
      <vt:lpstr>Insertion dans le projet du partenaire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AAP</dc:title>
  <dc:creator>Xavier Sarrat</dc:creator>
  <cp:lastModifiedBy>Catherine de Nucheze</cp:lastModifiedBy>
  <cp:revision>105</cp:revision>
  <dcterms:created xsi:type="dcterms:W3CDTF">2020-06-26T14:27:18Z</dcterms:created>
  <dcterms:modified xsi:type="dcterms:W3CDTF">2022-10-18T07:17:26Z</dcterms:modified>
</cp:coreProperties>
</file>