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6" r:id="rId2"/>
  </p:sldMasterIdLst>
  <p:handoutMasterIdLst>
    <p:handoutMasterId r:id="rId15"/>
  </p:handoutMasterIdLst>
  <p:sldIdLst>
    <p:sldId id="256" r:id="rId3"/>
    <p:sldId id="259" r:id="rId4"/>
    <p:sldId id="267" r:id="rId5"/>
    <p:sldId id="260" r:id="rId6"/>
    <p:sldId id="261" r:id="rId7"/>
    <p:sldId id="262" r:id="rId8"/>
    <p:sldId id="268" r:id="rId9"/>
    <p:sldId id="264" r:id="rId10"/>
    <p:sldId id="269" r:id="rId11"/>
    <p:sldId id="265" r:id="rId12"/>
    <p:sldId id="263" r:id="rId13"/>
    <p:sldId id="266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8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65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280"/>
    </p:cViewPr>
  </p:sorterViewPr>
  <p:notesViewPr>
    <p:cSldViewPr snapToGrid="0">
      <p:cViewPr varScale="1">
        <p:scale>
          <a:sx n="88" d="100"/>
          <a:sy n="88" d="100"/>
        </p:scale>
        <p:origin x="2964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8DD17D-0BAA-4109-B3D9-AD573F4571DF}" type="datetimeFigureOut">
              <a:rPr lang="fr-FR" smtClean="0"/>
              <a:t>13/06/2024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D69560-DD38-4C04-B0B8-10763D6455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22189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15058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intérieur - titre &amp; sous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34" y="2416998"/>
            <a:ext cx="7772331" cy="1166461"/>
          </a:xfrm>
          <a:prstGeom prst="rect">
            <a:avLst/>
          </a:prstGeom>
        </p:spPr>
        <p:txBody>
          <a:bodyPr/>
          <a:lstStyle>
            <a:lvl1pPr>
              <a:defRPr sz="6600">
                <a:latin typeface="Dosis" panose="02010503020202060003" pitchFamily="50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67" y="3713782"/>
            <a:ext cx="6400664" cy="175192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accent4"/>
                </a:solidFill>
                <a:latin typeface="Akzidenz-Grotesk Std Light" panose="02000506040000020003" pitchFamily="2" charset="0"/>
              </a:defRPr>
            </a:lvl1pPr>
            <a:lvl2pPr marL="391135" indent="0" algn="ctr">
              <a:buNone/>
              <a:defRPr/>
            </a:lvl2pPr>
            <a:lvl3pPr marL="782269" indent="0" algn="ctr">
              <a:buNone/>
              <a:defRPr/>
            </a:lvl3pPr>
            <a:lvl4pPr marL="1173404" indent="0" algn="ctr">
              <a:buNone/>
              <a:defRPr/>
            </a:lvl4pPr>
            <a:lvl5pPr marL="1564538" indent="0" algn="ctr">
              <a:buNone/>
              <a:defRPr/>
            </a:lvl5pPr>
            <a:lvl6pPr marL="1955673" indent="0" algn="ctr">
              <a:buNone/>
              <a:defRPr/>
            </a:lvl6pPr>
            <a:lvl7pPr marL="2346808" indent="0" algn="ctr">
              <a:buNone/>
              <a:defRPr/>
            </a:lvl7pPr>
            <a:lvl8pPr marL="2737942" indent="0" algn="ctr">
              <a:buNone/>
              <a:defRPr/>
            </a:lvl8pPr>
            <a:lvl9pPr marL="3129077" indent="0" algn="ctr">
              <a:buNone/>
              <a:defRPr/>
            </a:lvl9pPr>
          </a:lstStyle>
          <a:p>
            <a:r>
              <a:rPr lang="fr-FR" dirty="0"/>
              <a:t>Modifiez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426809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ide intérieur - titre &amp;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676" y="294747"/>
            <a:ext cx="8228649" cy="803357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457676" y="1600776"/>
            <a:ext cx="8228649" cy="4525935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800">
                <a:solidFill>
                  <a:srgbClr val="F08A00"/>
                </a:solidFill>
              </a:defRPr>
            </a:lvl1pPr>
            <a:lvl2pPr marL="426445" indent="0">
              <a:buFont typeface="Courier New" panose="02070309020205020404" pitchFamily="49" charset="0"/>
              <a:buNone/>
              <a:defRPr sz="2000">
                <a:solidFill>
                  <a:schemeClr val="accent4"/>
                </a:solidFill>
              </a:defRPr>
            </a:lvl2pPr>
            <a:lvl3pPr>
              <a:defRPr sz="2053">
                <a:solidFill>
                  <a:schemeClr val="accent4"/>
                </a:solidFill>
              </a:defRPr>
            </a:lvl3pPr>
            <a:lvl4pPr>
              <a:defRPr>
                <a:solidFill>
                  <a:schemeClr val="accent4"/>
                </a:solidFill>
              </a:defRPr>
            </a:lvl4pPr>
            <a:lvl5pPr marL="1916288" indent="-213223">
              <a:buFont typeface="Akzidenz-Grotesk Std Regular" panose="02000503030000020003" pitchFamily="2" charset="0"/>
              <a:buChar char="˚"/>
              <a:defRPr sz="1600">
                <a:solidFill>
                  <a:schemeClr val="accent4"/>
                </a:solidFill>
              </a:defRPr>
            </a:lvl5pPr>
            <a:lvl6pPr>
              <a:defRPr sz="1400" i="1">
                <a:solidFill>
                  <a:schemeClr val="accent4"/>
                </a:solidFill>
              </a:defRPr>
            </a:lvl6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	Deuxième niveau</a:t>
            </a:r>
          </a:p>
          <a:p>
            <a:pPr lvl="3"/>
            <a:r>
              <a:rPr lang="fr-FR" dirty="0"/>
              <a:t>Troisième niveau</a:t>
            </a:r>
          </a:p>
          <a:p>
            <a:pPr lvl="4"/>
            <a:r>
              <a:rPr lang="fr-FR" dirty="0"/>
              <a:t>Quatrième niveau</a:t>
            </a:r>
          </a:p>
          <a:p>
            <a:pPr lvl="5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707520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intérieur - contenu &amp; image à dro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457676" y="1600776"/>
            <a:ext cx="3982519" cy="4525935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000">
                <a:solidFill>
                  <a:schemeClr val="accent4"/>
                </a:solidFill>
              </a:defRPr>
            </a:lvl1pPr>
            <a:lvl2pPr marL="426445" indent="0">
              <a:buFont typeface="Courier New" panose="02070309020205020404" pitchFamily="49" charset="0"/>
              <a:buNone/>
              <a:defRPr sz="2000">
                <a:solidFill>
                  <a:schemeClr val="accent4"/>
                </a:solidFill>
              </a:defRPr>
            </a:lvl2pPr>
            <a:lvl3pPr>
              <a:defRPr sz="2053">
                <a:solidFill>
                  <a:schemeClr val="accent4"/>
                </a:solidFill>
              </a:defRPr>
            </a:lvl3pPr>
            <a:lvl4pPr>
              <a:defRPr>
                <a:solidFill>
                  <a:schemeClr val="accent4"/>
                </a:solidFill>
              </a:defRPr>
            </a:lvl4pPr>
            <a:lvl5pPr marL="1916288" indent="-213223">
              <a:buFont typeface="Akzidenz-Grotesk Std Regular" panose="02000503030000020003" pitchFamily="2" charset="0"/>
              <a:buChar char="˚"/>
              <a:defRPr sz="1600">
                <a:solidFill>
                  <a:schemeClr val="accent4"/>
                </a:solidFill>
              </a:defRPr>
            </a:lvl5pPr>
            <a:lvl6pPr>
              <a:defRPr sz="1400" i="1">
                <a:solidFill>
                  <a:schemeClr val="accent4"/>
                </a:solidFill>
              </a:defRPr>
            </a:lvl6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	Deuxième niveau</a:t>
            </a:r>
          </a:p>
          <a:p>
            <a:pPr lvl="3"/>
            <a:r>
              <a:rPr lang="fr-FR" dirty="0"/>
              <a:t>Troisième niveau</a:t>
            </a:r>
          </a:p>
          <a:p>
            <a:pPr lvl="4"/>
            <a:r>
              <a:rPr lang="fr-FR" dirty="0"/>
              <a:t>Quatrième niveau</a:t>
            </a:r>
          </a:p>
          <a:p>
            <a:pPr lvl="5"/>
            <a:r>
              <a:rPr lang="fr-FR" dirty="0"/>
              <a:t>Cinquième niveau</a:t>
            </a:r>
          </a:p>
        </p:txBody>
      </p:sp>
      <p:sp>
        <p:nvSpPr>
          <p:cNvPr id="6" name="Titre 1"/>
          <p:cNvSpPr txBox="1">
            <a:spLocks/>
          </p:cNvSpPr>
          <p:nvPr userDrawn="1"/>
        </p:nvSpPr>
        <p:spPr>
          <a:xfrm>
            <a:off x="457676" y="294747"/>
            <a:ext cx="8228649" cy="803357"/>
          </a:xfrm>
          <a:prstGeom prst="rect">
            <a:avLst/>
          </a:prstGeom>
        </p:spPr>
        <p:txBody>
          <a:bodyPr/>
          <a:lstStyle>
            <a:lvl1pPr algn="l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2pPr>
            <a:lvl3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3pPr>
            <a:lvl4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4pPr>
            <a:lvl5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5pPr>
            <a:lvl6pPr marL="391135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6pPr>
            <a:lvl7pPr marL="782269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7pPr>
            <a:lvl8pPr marL="1173404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8pPr>
            <a:lvl9pPr marL="1564538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fr-FR" kern="0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3923058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intérieur - contenu &amp; image à gauch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4703806" y="1609014"/>
            <a:ext cx="3982519" cy="4525935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000">
                <a:solidFill>
                  <a:schemeClr val="accent4"/>
                </a:solidFill>
              </a:defRPr>
            </a:lvl1pPr>
            <a:lvl2pPr marL="426445" indent="0">
              <a:buFont typeface="Courier New" panose="02070309020205020404" pitchFamily="49" charset="0"/>
              <a:buNone/>
              <a:defRPr sz="2000">
                <a:solidFill>
                  <a:schemeClr val="accent4"/>
                </a:solidFill>
              </a:defRPr>
            </a:lvl2pPr>
            <a:lvl3pPr>
              <a:defRPr sz="2053">
                <a:solidFill>
                  <a:schemeClr val="accent4"/>
                </a:solidFill>
              </a:defRPr>
            </a:lvl3pPr>
            <a:lvl4pPr>
              <a:defRPr>
                <a:solidFill>
                  <a:schemeClr val="accent4"/>
                </a:solidFill>
              </a:defRPr>
            </a:lvl4pPr>
            <a:lvl5pPr marL="1916288" indent="-213223">
              <a:buFont typeface="Akzidenz-Grotesk Std Regular" panose="02000503030000020003" pitchFamily="2" charset="0"/>
              <a:buChar char="˚"/>
              <a:defRPr sz="1600">
                <a:solidFill>
                  <a:schemeClr val="accent4"/>
                </a:solidFill>
              </a:defRPr>
            </a:lvl5pPr>
            <a:lvl6pPr>
              <a:defRPr sz="1400" i="1">
                <a:solidFill>
                  <a:schemeClr val="accent4"/>
                </a:solidFill>
              </a:defRPr>
            </a:lvl6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	Deuxième niveau</a:t>
            </a:r>
          </a:p>
          <a:p>
            <a:pPr lvl="3"/>
            <a:r>
              <a:rPr lang="fr-FR" dirty="0"/>
              <a:t>Troisième niveau</a:t>
            </a:r>
          </a:p>
          <a:p>
            <a:pPr lvl="4"/>
            <a:r>
              <a:rPr lang="fr-FR" dirty="0"/>
              <a:t>Quatrième niveau</a:t>
            </a:r>
          </a:p>
          <a:p>
            <a:pPr lvl="5"/>
            <a:r>
              <a:rPr lang="fr-FR" dirty="0"/>
              <a:t>Cinquième niveau</a:t>
            </a:r>
          </a:p>
        </p:txBody>
      </p:sp>
      <p:sp>
        <p:nvSpPr>
          <p:cNvPr id="6" name="Titre 1"/>
          <p:cNvSpPr txBox="1">
            <a:spLocks/>
          </p:cNvSpPr>
          <p:nvPr userDrawn="1"/>
        </p:nvSpPr>
        <p:spPr>
          <a:xfrm>
            <a:off x="457676" y="294747"/>
            <a:ext cx="8228649" cy="803357"/>
          </a:xfrm>
          <a:prstGeom prst="rect">
            <a:avLst/>
          </a:prstGeom>
        </p:spPr>
        <p:txBody>
          <a:bodyPr/>
          <a:lstStyle>
            <a:lvl1pPr algn="l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2pPr>
            <a:lvl3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3pPr>
            <a:lvl4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4pPr>
            <a:lvl5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5pPr>
            <a:lvl6pPr marL="391135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6pPr>
            <a:lvl7pPr marL="782269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7pPr>
            <a:lvl8pPr marL="1173404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8pPr>
            <a:lvl9pPr marL="1564538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fr-FR" kern="0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2279684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intérieur - titre contenu deux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 txBox="1">
            <a:spLocks/>
          </p:cNvSpPr>
          <p:nvPr userDrawn="1"/>
        </p:nvSpPr>
        <p:spPr>
          <a:xfrm>
            <a:off x="457676" y="294747"/>
            <a:ext cx="8228649" cy="803357"/>
          </a:xfrm>
          <a:prstGeom prst="rect">
            <a:avLst/>
          </a:prstGeom>
        </p:spPr>
        <p:txBody>
          <a:bodyPr/>
          <a:lstStyle>
            <a:lvl1pPr algn="l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2pPr>
            <a:lvl3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3pPr>
            <a:lvl4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4pPr>
            <a:lvl5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5pPr>
            <a:lvl6pPr marL="391135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6pPr>
            <a:lvl7pPr marL="782269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7pPr>
            <a:lvl8pPr marL="1173404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8pPr>
            <a:lvl9pPr marL="1564538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fr-FR" kern="0" dirty="0"/>
              <a:t>Modifiez le style du titre</a:t>
            </a:r>
          </a:p>
        </p:txBody>
      </p:sp>
      <p:sp>
        <p:nvSpPr>
          <p:cNvPr id="8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457676" y="1600776"/>
            <a:ext cx="3982519" cy="4525935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000">
                <a:solidFill>
                  <a:schemeClr val="accent4"/>
                </a:solidFill>
              </a:defRPr>
            </a:lvl1pPr>
            <a:lvl2pPr marL="426445" indent="0">
              <a:buFont typeface="Courier New" panose="02070309020205020404" pitchFamily="49" charset="0"/>
              <a:buNone/>
              <a:defRPr sz="2000">
                <a:solidFill>
                  <a:schemeClr val="accent4"/>
                </a:solidFill>
              </a:defRPr>
            </a:lvl2pPr>
            <a:lvl3pPr>
              <a:defRPr sz="2053">
                <a:solidFill>
                  <a:schemeClr val="accent4"/>
                </a:solidFill>
              </a:defRPr>
            </a:lvl3pPr>
            <a:lvl4pPr>
              <a:defRPr>
                <a:solidFill>
                  <a:schemeClr val="accent4"/>
                </a:solidFill>
              </a:defRPr>
            </a:lvl4pPr>
            <a:lvl5pPr marL="1916288" indent="-213223">
              <a:buFont typeface="Akzidenz-Grotesk Std Regular" panose="02000503030000020003" pitchFamily="2" charset="0"/>
              <a:buChar char="˚"/>
              <a:defRPr sz="1600">
                <a:solidFill>
                  <a:schemeClr val="accent4"/>
                </a:solidFill>
              </a:defRPr>
            </a:lvl5pPr>
            <a:lvl6pPr>
              <a:defRPr sz="1400" i="1">
                <a:solidFill>
                  <a:schemeClr val="accent4"/>
                </a:solidFill>
              </a:defRPr>
            </a:lvl6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	Deuxième niveau</a:t>
            </a:r>
          </a:p>
          <a:p>
            <a:pPr lvl="3"/>
            <a:r>
              <a:rPr lang="fr-FR" dirty="0"/>
              <a:t>Troisième niveau</a:t>
            </a:r>
          </a:p>
          <a:p>
            <a:pPr lvl="4"/>
            <a:r>
              <a:rPr lang="fr-FR" dirty="0"/>
              <a:t>Quatrième niveau</a:t>
            </a:r>
          </a:p>
          <a:p>
            <a:pPr lvl="5"/>
            <a:r>
              <a:rPr lang="fr-FR" dirty="0"/>
              <a:t>Cinquième niveau</a:t>
            </a:r>
          </a:p>
        </p:txBody>
      </p:sp>
      <p:sp>
        <p:nvSpPr>
          <p:cNvPr id="9" name="Espace réservé du contenu 2"/>
          <p:cNvSpPr>
            <a:spLocks noGrp="1"/>
          </p:cNvSpPr>
          <p:nvPr>
            <p:ph idx="10" hasCustomPrompt="1"/>
          </p:nvPr>
        </p:nvSpPr>
        <p:spPr>
          <a:xfrm>
            <a:off x="4703806" y="1600776"/>
            <a:ext cx="3982519" cy="4525935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000">
                <a:solidFill>
                  <a:schemeClr val="accent4"/>
                </a:solidFill>
              </a:defRPr>
            </a:lvl1pPr>
            <a:lvl2pPr marL="426445" indent="0">
              <a:buFont typeface="Courier New" panose="02070309020205020404" pitchFamily="49" charset="0"/>
              <a:buNone/>
              <a:defRPr sz="2000">
                <a:solidFill>
                  <a:schemeClr val="accent4"/>
                </a:solidFill>
              </a:defRPr>
            </a:lvl2pPr>
            <a:lvl3pPr>
              <a:defRPr sz="2053">
                <a:solidFill>
                  <a:schemeClr val="accent4"/>
                </a:solidFill>
              </a:defRPr>
            </a:lvl3pPr>
            <a:lvl4pPr>
              <a:defRPr>
                <a:solidFill>
                  <a:schemeClr val="accent4"/>
                </a:solidFill>
              </a:defRPr>
            </a:lvl4pPr>
            <a:lvl5pPr marL="1916288" indent="-213223">
              <a:buFont typeface="Akzidenz-Grotesk Std Regular" panose="02000503030000020003" pitchFamily="2" charset="0"/>
              <a:buChar char="˚"/>
              <a:defRPr sz="1600">
                <a:solidFill>
                  <a:schemeClr val="accent4"/>
                </a:solidFill>
              </a:defRPr>
            </a:lvl5pPr>
            <a:lvl6pPr>
              <a:defRPr sz="1400" i="1">
                <a:solidFill>
                  <a:schemeClr val="accent4"/>
                </a:solidFill>
              </a:defRPr>
            </a:lvl6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	Deuxième niveau</a:t>
            </a:r>
          </a:p>
          <a:p>
            <a:pPr lvl="3"/>
            <a:r>
              <a:rPr lang="fr-FR" dirty="0"/>
              <a:t>Troisième niveau</a:t>
            </a:r>
          </a:p>
          <a:p>
            <a:pPr lvl="4"/>
            <a:r>
              <a:rPr lang="fr-FR" dirty="0"/>
              <a:t>Quatrième niveau</a:t>
            </a:r>
          </a:p>
          <a:p>
            <a:pPr lvl="5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392539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11963-C9E1-4F61-9657-28B24CEE6030}" type="datetimeFigureOut">
              <a:rPr lang="fr-FR" smtClean="0"/>
              <a:t>13/06/2024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751A-B9B9-4D37-9B6B-E23EC5C1C9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6215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4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auto">
          <a:xfrm>
            <a:off x="0" y="1"/>
            <a:ext cx="9144000" cy="5634680"/>
          </a:xfrm>
          <a:prstGeom prst="rect">
            <a:avLst/>
          </a:prstGeom>
          <a:solidFill>
            <a:srgbClr val="007BB6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fr-FR" altLang="fr-FR" sz="1224"/>
          </a:p>
        </p:txBody>
      </p:sp>
      <p:pic>
        <p:nvPicPr>
          <p:cNvPr id="1027" name="Picture 3" descr="Z:\Dpt COM dvpt RESSOURCES\Communication\Salons\LaDCC_Volontariat_Logo_Sans-Baseline_1000px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698" y="181709"/>
            <a:ext cx="2046637" cy="1019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ubtitle 2"/>
          <p:cNvSpPr txBox="1">
            <a:spLocks/>
          </p:cNvSpPr>
          <p:nvPr userDrawn="1"/>
        </p:nvSpPr>
        <p:spPr>
          <a:xfrm>
            <a:off x="1295400" y="3754438"/>
            <a:ext cx="6858000" cy="1655762"/>
          </a:xfrm>
        </p:spPr>
        <p:txBody>
          <a:bodyPr/>
          <a:lstStyle>
            <a:lvl1pPr marL="0" indent="0" algn="ctr" defTabSz="676946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676946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2pPr>
            <a:lvl3pPr marL="914400" indent="0" algn="ctr" defTabSz="676946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800">
                <a:solidFill>
                  <a:schemeClr val="tx1"/>
                </a:solidFill>
                <a:latin typeface="+mn-lt"/>
              </a:defRPr>
            </a:lvl3pPr>
            <a:lvl4pPr marL="1371600" indent="0" algn="ctr" defTabSz="676946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4pPr>
            <a:lvl5pPr marL="1828800" indent="0" algn="ctr" defTabSz="676946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5pPr>
            <a:lvl6pPr marL="2286000" indent="0" algn="ctr" defTabSz="676946" rtl="0" fontAlgn="base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6pPr>
            <a:lvl7pPr marL="2743200" indent="0" algn="ctr" defTabSz="676946" rtl="0" fontAlgn="base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7pPr>
            <a:lvl8pPr marL="3200400" indent="0" algn="ctr" defTabSz="676946" rtl="0" fontAlgn="base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8pPr>
            <a:lvl9pPr marL="3657600" indent="0" algn="ctr" defTabSz="676946" rtl="0" fontAlgn="base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fr-FR" kern="0" dirty="0"/>
              <a:t>Sous-titre de la présentation</a:t>
            </a:r>
            <a:endParaRPr lang="en-US" kern="0" dirty="0"/>
          </a:p>
        </p:txBody>
      </p:sp>
      <p:sp>
        <p:nvSpPr>
          <p:cNvPr id="8" name="Subtitle 2"/>
          <p:cNvSpPr txBox="1">
            <a:spLocks/>
          </p:cNvSpPr>
          <p:nvPr userDrawn="1"/>
        </p:nvSpPr>
        <p:spPr>
          <a:xfrm>
            <a:off x="-74141" y="6030119"/>
            <a:ext cx="6858000" cy="1655762"/>
          </a:xfrm>
        </p:spPr>
        <p:txBody>
          <a:bodyPr/>
          <a:lstStyle>
            <a:lvl1pPr marL="0" indent="0" algn="ctr" defTabSz="676946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676946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2pPr>
            <a:lvl3pPr marL="914400" indent="0" algn="ctr" defTabSz="676946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800">
                <a:solidFill>
                  <a:schemeClr val="tx1"/>
                </a:solidFill>
                <a:latin typeface="+mn-lt"/>
              </a:defRPr>
            </a:lvl3pPr>
            <a:lvl4pPr marL="1371600" indent="0" algn="ctr" defTabSz="676946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4pPr>
            <a:lvl5pPr marL="1828800" indent="0" algn="ctr" defTabSz="676946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5pPr>
            <a:lvl6pPr marL="2286000" indent="0" algn="ctr" defTabSz="676946" rtl="0" fontAlgn="base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6pPr>
            <a:lvl7pPr marL="2743200" indent="0" algn="ctr" defTabSz="676946" rtl="0" fontAlgn="base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7pPr>
            <a:lvl8pPr marL="3200400" indent="0" algn="ctr" defTabSz="676946" rtl="0" fontAlgn="base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8pPr>
            <a:lvl9pPr marL="3657600" indent="0" algn="ctr" defTabSz="676946" rtl="0" fontAlgn="base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fr-FR" kern="0" dirty="0"/>
              <a:t>Délégation Catholique pour la Coopération</a:t>
            </a:r>
            <a:endParaRPr lang="en-US" kern="0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28650" y="215455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3534503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</p:sldLayoutIdLst>
  <p:txStyles>
    <p:titleStyle>
      <a:lvl1pPr algn="ctr" defTabSz="676946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ctr" defTabSz="676946" rtl="0" eaLnBrk="1" fontAlgn="base" hangingPunct="1">
        <a:spcBef>
          <a:spcPct val="0"/>
        </a:spcBef>
        <a:spcAft>
          <a:spcPct val="0"/>
        </a:spcAft>
        <a:defRPr sz="3265">
          <a:solidFill>
            <a:schemeClr val="tx2"/>
          </a:solidFill>
          <a:latin typeface="Arial" charset="0"/>
        </a:defRPr>
      </a:lvl2pPr>
      <a:lvl3pPr algn="ctr" defTabSz="676946" rtl="0" eaLnBrk="1" fontAlgn="base" hangingPunct="1">
        <a:spcBef>
          <a:spcPct val="0"/>
        </a:spcBef>
        <a:spcAft>
          <a:spcPct val="0"/>
        </a:spcAft>
        <a:defRPr sz="3265">
          <a:solidFill>
            <a:schemeClr val="tx2"/>
          </a:solidFill>
          <a:latin typeface="Arial" charset="0"/>
        </a:defRPr>
      </a:lvl3pPr>
      <a:lvl4pPr algn="ctr" defTabSz="676946" rtl="0" eaLnBrk="1" fontAlgn="base" hangingPunct="1">
        <a:spcBef>
          <a:spcPct val="0"/>
        </a:spcBef>
        <a:spcAft>
          <a:spcPct val="0"/>
        </a:spcAft>
        <a:defRPr sz="3265">
          <a:solidFill>
            <a:schemeClr val="tx2"/>
          </a:solidFill>
          <a:latin typeface="Arial" charset="0"/>
        </a:defRPr>
      </a:lvl4pPr>
      <a:lvl5pPr algn="ctr" defTabSz="676946" rtl="0" eaLnBrk="1" fontAlgn="base" hangingPunct="1">
        <a:spcBef>
          <a:spcPct val="0"/>
        </a:spcBef>
        <a:spcAft>
          <a:spcPct val="0"/>
        </a:spcAft>
        <a:defRPr sz="3265">
          <a:solidFill>
            <a:schemeClr val="tx2"/>
          </a:solidFill>
          <a:latin typeface="Arial" charset="0"/>
        </a:defRPr>
      </a:lvl5pPr>
      <a:lvl6pPr marL="310942" algn="ctr" defTabSz="676946" rtl="0" eaLnBrk="1" fontAlgn="base" hangingPunct="1">
        <a:spcBef>
          <a:spcPct val="0"/>
        </a:spcBef>
        <a:spcAft>
          <a:spcPct val="0"/>
        </a:spcAft>
        <a:defRPr sz="3265">
          <a:solidFill>
            <a:schemeClr val="tx2"/>
          </a:solidFill>
          <a:latin typeface="Arial" charset="0"/>
        </a:defRPr>
      </a:lvl6pPr>
      <a:lvl7pPr marL="621884" algn="ctr" defTabSz="676946" rtl="0" eaLnBrk="1" fontAlgn="base" hangingPunct="1">
        <a:spcBef>
          <a:spcPct val="0"/>
        </a:spcBef>
        <a:spcAft>
          <a:spcPct val="0"/>
        </a:spcAft>
        <a:defRPr sz="3265">
          <a:solidFill>
            <a:schemeClr val="tx2"/>
          </a:solidFill>
          <a:latin typeface="Arial" charset="0"/>
        </a:defRPr>
      </a:lvl7pPr>
      <a:lvl8pPr marL="932825" algn="ctr" defTabSz="676946" rtl="0" eaLnBrk="1" fontAlgn="base" hangingPunct="1">
        <a:spcBef>
          <a:spcPct val="0"/>
        </a:spcBef>
        <a:spcAft>
          <a:spcPct val="0"/>
        </a:spcAft>
        <a:defRPr sz="3265">
          <a:solidFill>
            <a:schemeClr val="tx2"/>
          </a:solidFill>
          <a:latin typeface="Arial" charset="0"/>
        </a:defRPr>
      </a:lvl8pPr>
      <a:lvl9pPr marL="1243767" algn="ctr" defTabSz="676946" rtl="0" eaLnBrk="1" fontAlgn="base" hangingPunct="1">
        <a:spcBef>
          <a:spcPct val="0"/>
        </a:spcBef>
        <a:spcAft>
          <a:spcPct val="0"/>
        </a:spcAft>
        <a:defRPr sz="3265">
          <a:solidFill>
            <a:schemeClr val="tx2"/>
          </a:solidFill>
          <a:latin typeface="Arial" charset="0"/>
        </a:defRPr>
      </a:lvl9pPr>
    </p:titleStyle>
    <p:bodyStyle>
      <a:lvl1pPr marL="253721" indent="-253721" algn="l" defTabSz="676946" rtl="0" eaLnBrk="1" fontAlgn="base" hangingPunct="1">
        <a:spcBef>
          <a:spcPct val="20000"/>
        </a:spcBef>
        <a:spcAft>
          <a:spcPct val="0"/>
        </a:spcAft>
        <a:buChar char="•"/>
        <a:defRPr sz="2381">
          <a:solidFill>
            <a:schemeClr val="tx1"/>
          </a:solidFill>
          <a:latin typeface="+mn-lt"/>
          <a:ea typeface="+mn-ea"/>
          <a:cs typeface="+mn-cs"/>
        </a:defRPr>
      </a:lvl1pPr>
      <a:lvl2pPr marL="550626" indent="-211613" algn="l" defTabSz="676946" rtl="0" eaLnBrk="1" fontAlgn="base" hangingPunct="1">
        <a:spcBef>
          <a:spcPct val="20000"/>
        </a:spcBef>
        <a:spcAft>
          <a:spcPct val="0"/>
        </a:spcAft>
        <a:buChar char="–"/>
        <a:defRPr sz="2040">
          <a:solidFill>
            <a:schemeClr val="tx1"/>
          </a:solidFill>
          <a:latin typeface="+mn-lt"/>
        </a:defRPr>
      </a:lvl2pPr>
      <a:lvl3pPr marL="846452" indent="-169507" algn="l" defTabSz="676946" rtl="0" eaLnBrk="1" fontAlgn="base" hangingPunct="1">
        <a:spcBef>
          <a:spcPct val="20000"/>
        </a:spcBef>
        <a:spcAft>
          <a:spcPct val="0"/>
        </a:spcAft>
        <a:buChar char="•"/>
        <a:defRPr sz="1768">
          <a:solidFill>
            <a:schemeClr val="tx1"/>
          </a:solidFill>
          <a:latin typeface="+mn-lt"/>
        </a:defRPr>
      </a:lvl3pPr>
      <a:lvl4pPr marL="1184386" indent="-168427" algn="l" defTabSz="676946" rtl="0" eaLnBrk="1" fontAlgn="base" hangingPunct="1">
        <a:spcBef>
          <a:spcPct val="20000"/>
        </a:spcBef>
        <a:spcAft>
          <a:spcPct val="0"/>
        </a:spcAft>
        <a:buChar char="–"/>
        <a:defRPr sz="1496">
          <a:solidFill>
            <a:schemeClr val="tx1"/>
          </a:solidFill>
          <a:latin typeface="+mn-lt"/>
        </a:defRPr>
      </a:lvl4pPr>
      <a:lvl5pPr marL="1523399" indent="-169507" algn="l" defTabSz="676946" rtl="0" eaLnBrk="1" fontAlgn="base" hangingPunct="1">
        <a:spcBef>
          <a:spcPct val="20000"/>
        </a:spcBef>
        <a:spcAft>
          <a:spcPct val="0"/>
        </a:spcAft>
        <a:buChar char="»"/>
        <a:defRPr sz="1496">
          <a:solidFill>
            <a:schemeClr val="tx1"/>
          </a:solidFill>
          <a:latin typeface="+mn-lt"/>
        </a:defRPr>
      </a:lvl5pPr>
      <a:lvl6pPr marL="1834340" indent="-169507" algn="l" defTabSz="676946" rtl="0" eaLnBrk="1" fontAlgn="base" hangingPunct="1">
        <a:spcBef>
          <a:spcPct val="20000"/>
        </a:spcBef>
        <a:spcAft>
          <a:spcPct val="0"/>
        </a:spcAft>
        <a:buChar char="»"/>
        <a:defRPr sz="1496">
          <a:solidFill>
            <a:schemeClr val="tx1"/>
          </a:solidFill>
          <a:latin typeface="+mn-lt"/>
        </a:defRPr>
      </a:lvl6pPr>
      <a:lvl7pPr marL="2145282" indent="-169507" algn="l" defTabSz="676946" rtl="0" eaLnBrk="1" fontAlgn="base" hangingPunct="1">
        <a:spcBef>
          <a:spcPct val="20000"/>
        </a:spcBef>
        <a:spcAft>
          <a:spcPct val="0"/>
        </a:spcAft>
        <a:buChar char="»"/>
        <a:defRPr sz="1496">
          <a:solidFill>
            <a:schemeClr val="tx1"/>
          </a:solidFill>
          <a:latin typeface="+mn-lt"/>
        </a:defRPr>
      </a:lvl7pPr>
      <a:lvl8pPr marL="2456224" indent="-169507" algn="l" defTabSz="676946" rtl="0" eaLnBrk="1" fontAlgn="base" hangingPunct="1">
        <a:spcBef>
          <a:spcPct val="20000"/>
        </a:spcBef>
        <a:spcAft>
          <a:spcPct val="0"/>
        </a:spcAft>
        <a:buChar char="»"/>
        <a:defRPr sz="1496">
          <a:solidFill>
            <a:schemeClr val="tx1"/>
          </a:solidFill>
          <a:latin typeface="+mn-lt"/>
        </a:defRPr>
      </a:lvl8pPr>
      <a:lvl9pPr marL="2767166" indent="-169507" algn="l" defTabSz="676946" rtl="0" eaLnBrk="1" fontAlgn="base" hangingPunct="1">
        <a:spcBef>
          <a:spcPct val="20000"/>
        </a:spcBef>
        <a:spcAft>
          <a:spcPct val="0"/>
        </a:spcAft>
        <a:buChar char="»"/>
        <a:defRPr sz="1496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621884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1pPr>
      <a:lvl2pPr marL="310942" algn="l" defTabSz="621884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2pPr>
      <a:lvl3pPr marL="621884" algn="l" defTabSz="621884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3pPr>
      <a:lvl4pPr marL="932825" algn="l" defTabSz="621884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4pPr>
      <a:lvl5pPr marL="1243767" algn="l" defTabSz="621884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5pPr>
      <a:lvl6pPr marL="1554709" algn="l" defTabSz="621884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6pPr>
      <a:lvl7pPr marL="1865651" algn="l" defTabSz="621884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7pPr>
      <a:lvl8pPr marL="2176592" algn="l" defTabSz="621884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8pPr>
      <a:lvl9pPr marL="2487534" algn="l" defTabSz="621884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1273999"/>
          </a:xfrm>
          <a:prstGeom prst="rect">
            <a:avLst/>
          </a:prstGeom>
          <a:solidFill>
            <a:srgbClr val="007BB6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fr-FR" altLang="fr-FR" sz="1540"/>
          </a:p>
        </p:txBody>
      </p:sp>
      <p:pic>
        <p:nvPicPr>
          <p:cNvPr id="1027" name="Picture 3" descr="Z:\Dpt COM dvpt RESSOURCES\Communication\Salons\LaDCC_Volontariat_Logo_Sans-Baseline_1000px.png"/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6249" y="99329"/>
            <a:ext cx="2046637" cy="1019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77933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90" r:id="rId3"/>
    <p:sldLayoutId id="2147483701" r:id="rId4"/>
    <p:sldLayoutId id="2147483691" r:id="rId5"/>
    <p:sldLayoutId id="2147483703" r:id="rId6"/>
  </p:sldLayoutIdLst>
  <p:txStyles>
    <p:titleStyle>
      <a:lvl1pPr algn="ctr" defTabSz="851533" rtl="0" eaLnBrk="0" fontAlgn="base" hangingPunct="0">
        <a:spcBef>
          <a:spcPct val="0"/>
        </a:spcBef>
        <a:spcAft>
          <a:spcPct val="0"/>
        </a:spcAft>
        <a:defRPr sz="4106">
          <a:solidFill>
            <a:schemeClr val="tx2"/>
          </a:solidFill>
          <a:latin typeface="+mj-lt"/>
          <a:ea typeface="+mj-ea"/>
          <a:cs typeface="+mj-cs"/>
        </a:defRPr>
      </a:lvl1pPr>
      <a:lvl2pPr algn="ctr" defTabSz="851533" rtl="0" eaLnBrk="0" fontAlgn="base" hangingPunct="0">
        <a:spcBef>
          <a:spcPct val="0"/>
        </a:spcBef>
        <a:spcAft>
          <a:spcPct val="0"/>
        </a:spcAft>
        <a:defRPr sz="4106">
          <a:solidFill>
            <a:schemeClr val="tx2"/>
          </a:solidFill>
          <a:latin typeface="Arial" charset="0"/>
        </a:defRPr>
      </a:lvl2pPr>
      <a:lvl3pPr algn="ctr" defTabSz="851533" rtl="0" eaLnBrk="0" fontAlgn="base" hangingPunct="0">
        <a:spcBef>
          <a:spcPct val="0"/>
        </a:spcBef>
        <a:spcAft>
          <a:spcPct val="0"/>
        </a:spcAft>
        <a:defRPr sz="4106">
          <a:solidFill>
            <a:schemeClr val="tx2"/>
          </a:solidFill>
          <a:latin typeface="Arial" charset="0"/>
        </a:defRPr>
      </a:lvl3pPr>
      <a:lvl4pPr algn="ctr" defTabSz="851533" rtl="0" eaLnBrk="0" fontAlgn="base" hangingPunct="0">
        <a:spcBef>
          <a:spcPct val="0"/>
        </a:spcBef>
        <a:spcAft>
          <a:spcPct val="0"/>
        </a:spcAft>
        <a:defRPr sz="4106">
          <a:solidFill>
            <a:schemeClr val="tx2"/>
          </a:solidFill>
          <a:latin typeface="Arial" charset="0"/>
        </a:defRPr>
      </a:lvl4pPr>
      <a:lvl5pPr algn="ctr" defTabSz="851533" rtl="0" eaLnBrk="0" fontAlgn="base" hangingPunct="0">
        <a:spcBef>
          <a:spcPct val="0"/>
        </a:spcBef>
        <a:spcAft>
          <a:spcPct val="0"/>
        </a:spcAft>
        <a:defRPr sz="4106">
          <a:solidFill>
            <a:schemeClr val="tx2"/>
          </a:solidFill>
          <a:latin typeface="Arial" charset="0"/>
        </a:defRPr>
      </a:lvl5pPr>
      <a:lvl6pPr marL="391135" algn="ctr" defTabSz="851533" rtl="0" fontAlgn="base">
        <a:spcBef>
          <a:spcPct val="0"/>
        </a:spcBef>
        <a:spcAft>
          <a:spcPct val="0"/>
        </a:spcAft>
        <a:defRPr sz="4106">
          <a:solidFill>
            <a:schemeClr val="tx2"/>
          </a:solidFill>
          <a:latin typeface="Arial" charset="0"/>
        </a:defRPr>
      </a:lvl6pPr>
      <a:lvl7pPr marL="782269" algn="ctr" defTabSz="851533" rtl="0" fontAlgn="base">
        <a:spcBef>
          <a:spcPct val="0"/>
        </a:spcBef>
        <a:spcAft>
          <a:spcPct val="0"/>
        </a:spcAft>
        <a:defRPr sz="4106">
          <a:solidFill>
            <a:schemeClr val="tx2"/>
          </a:solidFill>
          <a:latin typeface="Arial" charset="0"/>
        </a:defRPr>
      </a:lvl7pPr>
      <a:lvl8pPr marL="1173404" algn="ctr" defTabSz="851533" rtl="0" fontAlgn="base">
        <a:spcBef>
          <a:spcPct val="0"/>
        </a:spcBef>
        <a:spcAft>
          <a:spcPct val="0"/>
        </a:spcAft>
        <a:defRPr sz="4106">
          <a:solidFill>
            <a:schemeClr val="tx2"/>
          </a:solidFill>
          <a:latin typeface="Arial" charset="0"/>
        </a:defRPr>
      </a:lvl8pPr>
      <a:lvl9pPr marL="1564538" algn="ctr" defTabSz="851533" rtl="0" fontAlgn="base">
        <a:spcBef>
          <a:spcPct val="0"/>
        </a:spcBef>
        <a:spcAft>
          <a:spcPct val="0"/>
        </a:spcAft>
        <a:defRPr sz="4106">
          <a:solidFill>
            <a:schemeClr val="tx2"/>
          </a:solidFill>
          <a:latin typeface="Arial" charset="0"/>
        </a:defRPr>
      </a:lvl9pPr>
    </p:titleStyle>
    <p:bodyStyle>
      <a:lvl1pPr marL="319155" indent="-319155" algn="l" defTabSz="851533" rtl="0" eaLnBrk="0" fontAlgn="base" hangingPunct="0">
        <a:spcBef>
          <a:spcPct val="20000"/>
        </a:spcBef>
        <a:spcAft>
          <a:spcPct val="0"/>
        </a:spcAft>
        <a:buChar char="•"/>
        <a:defRPr sz="2994">
          <a:solidFill>
            <a:schemeClr val="tx1"/>
          </a:solidFill>
          <a:latin typeface="+mn-lt"/>
          <a:ea typeface="+mn-ea"/>
          <a:cs typeface="+mn-cs"/>
        </a:defRPr>
      </a:lvl1pPr>
      <a:lvl2pPr marL="692634" indent="-266189" algn="l" defTabSz="851533" rtl="0" eaLnBrk="0" fontAlgn="base" hangingPunct="0">
        <a:spcBef>
          <a:spcPct val="20000"/>
        </a:spcBef>
        <a:spcAft>
          <a:spcPct val="0"/>
        </a:spcAft>
        <a:buChar char="–"/>
        <a:defRPr sz="2567">
          <a:solidFill>
            <a:schemeClr val="tx1"/>
          </a:solidFill>
          <a:latin typeface="+mn-lt"/>
        </a:defRPr>
      </a:lvl2pPr>
      <a:lvl3pPr marL="1064755" indent="-213223" algn="l" defTabSz="851533" rtl="0" eaLnBrk="0" fontAlgn="base" hangingPunct="0">
        <a:spcBef>
          <a:spcPct val="20000"/>
        </a:spcBef>
        <a:spcAft>
          <a:spcPct val="0"/>
        </a:spcAft>
        <a:buChar char="•"/>
        <a:defRPr sz="2224">
          <a:solidFill>
            <a:schemeClr val="tx1"/>
          </a:solidFill>
          <a:latin typeface="+mn-lt"/>
        </a:defRPr>
      </a:lvl3pPr>
      <a:lvl4pPr marL="1489843" indent="-211865" algn="l" defTabSz="851533" rtl="0" eaLnBrk="0" fontAlgn="base" hangingPunct="0">
        <a:spcBef>
          <a:spcPct val="20000"/>
        </a:spcBef>
        <a:spcAft>
          <a:spcPct val="0"/>
        </a:spcAft>
        <a:buChar char="–"/>
        <a:defRPr sz="1882">
          <a:solidFill>
            <a:schemeClr val="tx1"/>
          </a:solidFill>
          <a:latin typeface="+mn-lt"/>
        </a:defRPr>
      </a:lvl4pPr>
      <a:lvl5pPr marL="1916288" indent="-213223" algn="l" defTabSz="851533" rtl="0" eaLnBrk="0" fontAlgn="base" hangingPunct="0">
        <a:spcBef>
          <a:spcPct val="20000"/>
        </a:spcBef>
        <a:spcAft>
          <a:spcPct val="0"/>
        </a:spcAft>
        <a:buChar char="»"/>
        <a:defRPr sz="1882">
          <a:solidFill>
            <a:schemeClr val="tx1"/>
          </a:solidFill>
          <a:latin typeface="+mn-lt"/>
        </a:defRPr>
      </a:lvl5pPr>
      <a:lvl6pPr marL="2307423" indent="-213223" algn="l" defTabSz="851533" rtl="0" fontAlgn="base">
        <a:spcBef>
          <a:spcPct val="20000"/>
        </a:spcBef>
        <a:spcAft>
          <a:spcPct val="0"/>
        </a:spcAft>
        <a:buChar char="»"/>
        <a:defRPr sz="1882">
          <a:solidFill>
            <a:schemeClr val="tx1"/>
          </a:solidFill>
          <a:latin typeface="+mn-lt"/>
        </a:defRPr>
      </a:lvl6pPr>
      <a:lvl7pPr marL="2698558" indent="-213223" algn="l" defTabSz="851533" rtl="0" fontAlgn="base">
        <a:spcBef>
          <a:spcPct val="20000"/>
        </a:spcBef>
        <a:spcAft>
          <a:spcPct val="0"/>
        </a:spcAft>
        <a:buChar char="»"/>
        <a:defRPr sz="1882">
          <a:solidFill>
            <a:schemeClr val="tx1"/>
          </a:solidFill>
          <a:latin typeface="+mn-lt"/>
        </a:defRPr>
      </a:lvl7pPr>
      <a:lvl8pPr marL="3089692" indent="-213223" algn="l" defTabSz="851533" rtl="0" fontAlgn="base">
        <a:spcBef>
          <a:spcPct val="20000"/>
        </a:spcBef>
        <a:spcAft>
          <a:spcPct val="0"/>
        </a:spcAft>
        <a:buChar char="»"/>
        <a:defRPr sz="1882">
          <a:solidFill>
            <a:schemeClr val="tx1"/>
          </a:solidFill>
          <a:latin typeface="+mn-lt"/>
        </a:defRPr>
      </a:lvl8pPr>
      <a:lvl9pPr marL="3480827" indent="-213223" algn="l" defTabSz="851533" rtl="0" fontAlgn="base">
        <a:spcBef>
          <a:spcPct val="20000"/>
        </a:spcBef>
        <a:spcAft>
          <a:spcPct val="0"/>
        </a:spcAft>
        <a:buChar char="»"/>
        <a:defRPr sz="1882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782269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1pPr>
      <a:lvl2pPr marL="391135" algn="l" defTabSz="782269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2pPr>
      <a:lvl3pPr marL="782269" algn="l" defTabSz="782269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3pPr>
      <a:lvl4pPr marL="1173404" algn="l" defTabSz="782269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4pPr>
      <a:lvl5pPr marL="1564538" algn="l" defTabSz="782269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5pPr>
      <a:lvl6pPr marL="1955673" algn="l" defTabSz="782269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6pPr>
      <a:lvl7pPr marL="2346808" algn="l" defTabSz="782269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7pPr>
      <a:lvl8pPr marL="2737942" algn="l" defTabSz="782269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8pPr>
      <a:lvl9pPr marL="3129077" algn="l" defTabSz="782269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80300" y="1548000"/>
            <a:ext cx="7583400" cy="2937599"/>
          </a:xfrm>
        </p:spPr>
        <p:txBody>
          <a:bodyPr>
            <a:normAutofit/>
          </a:bodyPr>
          <a:lstStyle/>
          <a:p>
            <a:r>
              <a:rPr lang="fr-FR" dirty="0"/>
              <a:t>Relations</a:t>
            </a:r>
            <a:br>
              <a:rPr lang="fr-FR" dirty="0"/>
            </a:br>
            <a:r>
              <a:rPr lang="fr-FR" dirty="0"/>
              <a:t>femmes – hommes</a:t>
            </a:r>
            <a:br>
              <a:rPr lang="fr-FR" dirty="0"/>
            </a:br>
            <a:r>
              <a:rPr lang="fr-FR" dirty="0"/>
              <a:t>en contexte interculturel</a:t>
            </a:r>
          </a:p>
        </p:txBody>
      </p:sp>
    </p:spTree>
    <p:extLst>
      <p:ext uri="{BB962C8B-B14F-4D97-AF65-F5344CB8AC3E}">
        <p14:creationId xmlns:p14="http://schemas.microsoft.com/office/powerpoint/2010/main" val="38528440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845369"/>
            <a:ext cx="9144000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4800" dirty="0">
                <a:latin typeface="+mj-lt"/>
                <a:ea typeface="Cambria" panose="02040503050406030204" pitchFamily="18" charset="0"/>
                <a:cs typeface="Cambria" panose="02040503050406030204" pitchFamily="18" charset="0"/>
              </a:rPr>
              <a:t>En tant que volontaire, je dois aborder l’importance de l’égalité femme-homme avec mon entourage pour faire évoluer les mentalités.</a:t>
            </a:r>
          </a:p>
        </p:txBody>
      </p:sp>
    </p:spTree>
    <p:extLst>
      <p:ext uri="{BB962C8B-B14F-4D97-AF65-F5344CB8AC3E}">
        <p14:creationId xmlns:p14="http://schemas.microsoft.com/office/powerpoint/2010/main" val="28658999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189440"/>
            <a:ext cx="914399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4000" dirty="0">
                <a:latin typeface="+mj-lt"/>
                <a:ea typeface="Cambria" panose="02040503050406030204" pitchFamily="18" charset="0"/>
                <a:cs typeface="Cambria" panose="02040503050406030204" pitchFamily="18" charset="0"/>
              </a:rPr>
              <a:t>Dans le pays qui m’accueille, la parole des hommes a plus d’importance que celle des femmes.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1A03CCE8-B83A-3A26-9F67-02A82D84003A}"/>
              </a:ext>
            </a:extLst>
          </p:cNvPr>
          <p:cNvSpPr txBox="1"/>
          <p:nvPr/>
        </p:nvSpPr>
        <p:spPr>
          <a:xfrm>
            <a:off x="-129396" y="3251053"/>
            <a:ext cx="4572000" cy="36625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 algn="ctr"/>
            <a:r>
              <a:rPr lang="fr-FR" sz="2900" dirty="0">
                <a:latin typeface="+mj-lt"/>
                <a:ea typeface="Cambria" panose="02040503050406030204" pitchFamily="18" charset="0"/>
                <a:cs typeface="Cambria" panose="02040503050406030204" pitchFamily="18" charset="0"/>
              </a:rPr>
              <a:t>En tant que femme j’ai des idées à soumettre à ma hiérarchie pour améliorer le service. Je décide de passer par mon collègue masculin pour qu’il les présente comme SES idées auprès de nos supérieurs.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4522DB8-42E2-7F11-93FA-1A0B5BE8521C}"/>
              </a:ext>
            </a:extLst>
          </p:cNvPr>
          <p:cNvSpPr txBox="1"/>
          <p:nvPr/>
        </p:nvSpPr>
        <p:spPr>
          <a:xfrm>
            <a:off x="4623755" y="3251053"/>
            <a:ext cx="4589252" cy="32162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 algn="ctr"/>
            <a:r>
              <a:rPr lang="fr-FR" sz="2900" dirty="0">
                <a:latin typeface="+mj-lt"/>
                <a:ea typeface="Cambria" panose="02040503050406030204" pitchFamily="18" charset="0"/>
                <a:cs typeface="Cambria" panose="02040503050406030204" pitchFamily="18" charset="0"/>
              </a:rPr>
              <a:t>En tant qu’homme, une collègue me présente ses idées afin que je les transmette à la hiérarchie. Je décide de respecter ce système et de les présenter comme MES propres idées auprès de nos supérieurs.</a:t>
            </a:r>
          </a:p>
        </p:txBody>
      </p:sp>
    </p:spTree>
    <p:extLst>
      <p:ext uri="{BB962C8B-B14F-4D97-AF65-F5344CB8AC3E}">
        <p14:creationId xmlns:p14="http://schemas.microsoft.com/office/powerpoint/2010/main" val="34184381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484" y="1759084"/>
            <a:ext cx="8644037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4800" dirty="0">
                <a:latin typeface="+mj-lt"/>
                <a:ea typeface="Cambria" panose="02040503050406030204" pitchFamily="18" charset="0"/>
                <a:cs typeface="Cambria" panose="02040503050406030204" pitchFamily="18" charset="0"/>
              </a:rPr>
              <a:t>Je ne veux pas d’enfant.</a:t>
            </a:r>
          </a:p>
          <a:p>
            <a:pPr algn="ctr">
              <a:lnSpc>
                <a:spcPct val="150000"/>
              </a:lnSpc>
            </a:pPr>
            <a:r>
              <a:rPr lang="fr-FR" sz="4800" dirty="0">
                <a:latin typeface="+mj-lt"/>
                <a:ea typeface="Cambria" panose="02040503050406030204" pitchFamily="18" charset="0"/>
                <a:cs typeface="Cambria" panose="02040503050406030204" pitchFamily="18" charset="0"/>
              </a:rPr>
              <a:t>Je décide de le revendiquer comme choix de vie auprès de</a:t>
            </a:r>
          </a:p>
          <a:p>
            <a:pPr algn="ctr">
              <a:lnSpc>
                <a:spcPct val="150000"/>
              </a:lnSpc>
            </a:pPr>
            <a:r>
              <a:rPr lang="fr-FR" sz="4800" dirty="0">
                <a:latin typeface="+mj-lt"/>
                <a:ea typeface="Cambria" panose="02040503050406030204" pitchFamily="18" charset="0"/>
                <a:cs typeface="Cambria" panose="02040503050406030204" pitchFamily="18" charset="0"/>
              </a:rPr>
              <a:t>mon entourage en mission.</a:t>
            </a:r>
          </a:p>
        </p:txBody>
      </p:sp>
    </p:spTree>
    <p:extLst>
      <p:ext uri="{BB962C8B-B14F-4D97-AF65-F5344CB8AC3E}">
        <p14:creationId xmlns:p14="http://schemas.microsoft.com/office/powerpoint/2010/main" val="2099573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fr-FR" dirty="0"/>
              <a:t>Débat Mouvant</a:t>
            </a:r>
          </a:p>
        </p:txBody>
      </p:sp>
      <p:sp>
        <p:nvSpPr>
          <p:cNvPr id="4" name="Sous-titre 3"/>
          <p:cNvSpPr>
            <a:spLocks noGrp="1"/>
          </p:cNvSpPr>
          <p:nvPr>
            <p:ph type="subTitle" idx="1"/>
          </p:nvPr>
        </p:nvSpPr>
        <p:spPr>
          <a:xfrm>
            <a:off x="1371667" y="3974400"/>
            <a:ext cx="6400664" cy="1491311"/>
          </a:xfrm>
        </p:spPr>
        <p:txBody>
          <a:bodyPr/>
          <a:lstStyle/>
          <a:p>
            <a:r>
              <a:rPr lang="fr-FR" sz="2800" b="1" i="1" dirty="0">
                <a:solidFill>
                  <a:srgbClr val="F08A00"/>
                </a:solidFill>
              </a:rPr>
              <a:t>D’accord ou pas d’accord ?</a:t>
            </a:r>
          </a:p>
        </p:txBody>
      </p:sp>
    </p:spTree>
    <p:extLst>
      <p:ext uri="{BB962C8B-B14F-4D97-AF65-F5344CB8AC3E}">
        <p14:creationId xmlns:p14="http://schemas.microsoft.com/office/powerpoint/2010/main" val="2176072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55942" y="1926266"/>
            <a:ext cx="8160675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4800" dirty="0">
                <a:latin typeface="+mj-lt"/>
                <a:ea typeface="Cambria" panose="02040503050406030204" pitchFamily="18" charset="0"/>
                <a:cs typeface="Cambria" panose="02040503050406030204" pitchFamily="18" charset="0"/>
              </a:rPr>
              <a:t>Dans mon pays de mission, toutes les femmes portent des jupes, je dois donc ne plus porter de pantalons.</a:t>
            </a:r>
          </a:p>
        </p:txBody>
      </p:sp>
    </p:spTree>
    <p:extLst>
      <p:ext uri="{BB962C8B-B14F-4D97-AF65-F5344CB8AC3E}">
        <p14:creationId xmlns:p14="http://schemas.microsoft.com/office/powerpoint/2010/main" val="39190415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1349" y="1793493"/>
            <a:ext cx="8814383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4800" dirty="0">
                <a:latin typeface="+mj-lt"/>
                <a:ea typeface="Cambria" panose="02040503050406030204" pitchFamily="18" charset="0"/>
                <a:cs typeface="Cambria" panose="02040503050406030204" pitchFamily="18" charset="0"/>
              </a:rPr>
              <a:t>Dans mon pays de mission, tous les hommes sont en habits traditionnels, je ne dois donc plus porter mes pantalons, shorts et jeans.</a:t>
            </a:r>
          </a:p>
        </p:txBody>
      </p:sp>
    </p:spTree>
    <p:extLst>
      <p:ext uri="{BB962C8B-B14F-4D97-AF65-F5344CB8AC3E}">
        <p14:creationId xmlns:p14="http://schemas.microsoft.com/office/powerpoint/2010/main" val="31781411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83078" y="1525642"/>
            <a:ext cx="8074325" cy="50436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4400" dirty="0">
                <a:latin typeface="+mj-lt"/>
                <a:ea typeface="Cambria" panose="02040503050406030204" pitchFamily="18" charset="0"/>
                <a:cs typeface="Cambria" panose="02040503050406030204" pitchFamily="18" charset="0"/>
              </a:rPr>
              <a:t>En tant que femme, je suis une personne vulnérable :</a:t>
            </a:r>
          </a:p>
          <a:p>
            <a:pPr algn="ctr">
              <a:lnSpc>
                <a:spcPct val="150000"/>
              </a:lnSpc>
            </a:pPr>
            <a:r>
              <a:rPr lang="fr-FR" sz="4400" dirty="0">
                <a:latin typeface="+mj-lt"/>
                <a:ea typeface="Cambria" panose="02040503050406030204" pitchFamily="18" charset="0"/>
                <a:cs typeface="Cambria" panose="02040503050406030204" pitchFamily="18" charset="0"/>
              </a:rPr>
              <a:t>je me dois de redoubler de prudence lors de mes sorties,</a:t>
            </a:r>
          </a:p>
          <a:p>
            <a:pPr algn="ctr">
              <a:lnSpc>
                <a:spcPct val="150000"/>
              </a:lnSpc>
            </a:pPr>
            <a:r>
              <a:rPr lang="fr-FR" sz="4400" dirty="0">
                <a:latin typeface="+mj-lt"/>
                <a:ea typeface="Cambria" panose="02040503050406030204" pitchFamily="18" charset="0"/>
                <a:cs typeface="Cambria" panose="02040503050406030204" pitchFamily="18" charset="0"/>
              </a:rPr>
              <a:t>en particulier le soir.</a:t>
            </a:r>
          </a:p>
        </p:txBody>
      </p:sp>
    </p:spTree>
    <p:extLst>
      <p:ext uri="{BB962C8B-B14F-4D97-AF65-F5344CB8AC3E}">
        <p14:creationId xmlns:p14="http://schemas.microsoft.com/office/powerpoint/2010/main" val="22293958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3517" y="1298435"/>
            <a:ext cx="8971472" cy="55168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4000" dirty="0">
                <a:latin typeface="+mj-lt"/>
                <a:ea typeface="Cambria" panose="02040503050406030204" pitchFamily="18" charset="0"/>
                <a:cs typeface="Cambria" panose="02040503050406030204" pitchFamily="18" charset="0"/>
              </a:rPr>
              <a:t>Dans la culture d’accueil, les hommes se retrouvent dans la rue et au bar le soir (alcoolisation massive).</a:t>
            </a:r>
          </a:p>
          <a:p>
            <a:pPr algn="ctr">
              <a:lnSpc>
                <a:spcPct val="150000"/>
              </a:lnSpc>
            </a:pPr>
            <a:r>
              <a:rPr lang="fr-FR" sz="4000" dirty="0">
                <a:latin typeface="+mj-lt"/>
                <a:ea typeface="Cambria" panose="02040503050406030204" pitchFamily="18" charset="0"/>
                <a:cs typeface="Cambria" panose="02040503050406030204" pitchFamily="18" charset="0"/>
              </a:rPr>
              <a:t>Pour trouver ma place en tant qu’homme, il est important de les accompagner et de consommer avec eux.</a:t>
            </a:r>
          </a:p>
        </p:txBody>
      </p:sp>
    </p:spTree>
    <p:extLst>
      <p:ext uri="{BB962C8B-B14F-4D97-AF65-F5344CB8AC3E}">
        <p14:creationId xmlns:p14="http://schemas.microsoft.com/office/powerpoint/2010/main" val="21143738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706118"/>
            <a:ext cx="9144000" cy="45935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4000" dirty="0">
                <a:latin typeface="+mj-lt"/>
                <a:ea typeface="Cambria" panose="02040503050406030204" pitchFamily="18" charset="0"/>
                <a:cs typeface="Cambria" panose="02040503050406030204" pitchFamily="18" charset="0"/>
              </a:rPr>
              <a:t>Dans la culture d’accueil, la place des femmes est à la maison le soir</a:t>
            </a:r>
          </a:p>
          <a:p>
            <a:pPr algn="ctr">
              <a:lnSpc>
                <a:spcPct val="150000"/>
              </a:lnSpc>
            </a:pPr>
            <a:r>
              <a:rPr lang="fr-FR" sz="4000" dirty="0">
                <a:latin typeface="+mj-lt"/>
                <a:ea typeface="Cambria" panose="02040503050406030204" pitchFamily="18" charset="0"/>
                <a:cs typeface="Cambria" panose="02040503050406030204" pitchFamily="18" charset="0"/>
              </a:rPr>
              <a:t>(cuisine et soins aux enfants).</a:t>
            </a:r>
          </a:p>
          <a:p>
            <a:pPr algn="ctr">
              <a:lnSpc>
                <a:spcPct val="150000"/>
              </a:lnSpc>
            </a:pPr>
            <a:r>
              <a:rPr lang="fr-FR" sz="4000" dirty="0">
                <a:latin typeface="+mj-lt"/>
                <a:ea typeface="Cambria" panose="02040503050406030204" pitchFamily="18" charset="0"/>
                <a:cs typeface="Cambria" panose="02040503050406030204" pitchFamily="18" charset="0"/>
              </a:rPr>
              <a:t>En tant que femme je me dois de respecter cette culture en restant aussi chez moi.</a:t>
            </a:r>
          </a:p>
        </p:txBody>
      </p:sp>
    </p:spTree>
    <p:extLst>
      <p:ext uri="{BB962C8B-B14F-4D97-AF65-F5344CB8AC3E}">
        <p14:creationId xmlns:p14="http://schemas.microsoft.com/office/powerpoint/2010/main" val="29064214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873765"/>
            <a:ext cx="9144000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4800" dirty="0">
                <a:latin typeface="+mj-lt"/>
                <a:ea typeface="Cambria" panose="02040503050406030204" pitchFamily="18" charset="0"/>
                <a:cs typeface="Cambria" panose="02040503050406030204" pitchFamily="18" charset="0"/>
              </a:rPr>
              <a:t>En tant qu’homme, les patients de mes collègues féminines viennent vérifier leurs diagnostics auprès de moi. Je décide de les recevoir en consultation.</a:t>
            </a:r>
          </a:p>
        </p:txBody>
      </p:sp>
    </p:spTree>
    <p:extLst>
      <p:ext uri="{BB962C8B-B14F-4D97-AF65-F5344CB8AC3E}">
        <p14:creationId xmlns:p14="http://schemas.microsoft.com/office/powerpoint/2010/main" val="30928000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6970" y="1915882"/>
            <a:ext cx="8239725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4800" dirty="0">
                <a:latin typeface="+mj-lt"/>
                <a:ea typeface="Cambria" panose="02040503050406030204" pitchFamily="18" charset="0"/>
                <a:cs typeface="Cambria" panose="02040503050406030204" pitchFamily="18" charset="0"/>
              </a:rPr>
              <a:t>Célibataire et sans enfant, je préfère mentir sur ma situation affective en portant une alliance pour ne pas être importunée.</a:t>
            </a:r>
          </a:p>
        </p:txBody>
      </p:sp>
    </p:spTree>
    <p:extLst>
      <p:ext uri="{BB962C8B-B14F-4D97-AF65-F5344CB8AC3E}">
        <p14:creationId xmlns:p14="http://schemas.microsoft.com/office/powerpoint/2010/main" val="2260169675"/>
      </p:ext>
    </p:extLst>
  </p:cSld>
  <p:clrMapOvr>
    <a:masterClrMapping/>
  </p:clrMapOvr>
</p:sld>
</file>

<file path=ppt/theme/theme1.xml><?xml version="1.0" encoding="utf-8"?>
<a:theme xmlns:a="http://schemas.openxmlformats.org/drawingml/2006/main" name="Titre général de la présentation DCC">
  <a:themeElements>
    <a:clrScheme name="Personnalisé DCC">
      <a:dk1>
        <a:srgbClr val="007BB6"/>
      </a:dk1>
      <a:lt1>
        <a:srgbClr val="FFFFFF"/>
      </a:lt1>
      <a:dk2>
        <a:srgbClr val="FFFFFF"/>
      </a:dk2>
      <a:lt2>
        <a:srgbClr val="A0BADA"/>
      </a:lt2>
      <a:accent1>
        <a:srgbClr val="144979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nalisé 1">
      <a:majorFont>
        <a:latin typeface="Dosis"/>
        <a:ea typeface=""/>
        <a:cs typeface=""/>
      </a:majorFont>
      <a:minorFont>
        <a:latin typeface="Akzidenz-Grotesk Std Regul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  <a:txDef>
      <a:spPr/>
      <a:bodyPr vert="horz" lIns="91440" tIns="45720" rIns="91440" bIns="45720" rtlCol="0" anchor="b">
        <a:normAutofit/>
      </a:bodyPr>
      <a:lstStyle>
        <a:defPPr>
          <a:defRPr sz="3200" kern="0" dirty="0" smtClean="0">
            <a:latin typeface="+mn-lt"/>
          </a:defRPr>
        </a:defPPr>
      </a:lstStyle>
    </a:tx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ésentation DCC" id="{4785BDC1-6FE2-412A-9B5D-15981E666265}" vid="{249B9FF7-54E3-4BBF-937D-6DED3815FD2B}"/>
    </a:ext>
  </a:extLst>
</a:theme>
</file>

<file path=ppt/theme/theme2.xml><?xml version="1.0" encoding="utf-8"?>
<a:theme xmlns:a="http://schemas.openxmlformats.org/drawingml/2006/main" name="Slide intérieur">
  <a:themeElements>
    <a:clrScheme name="Personnalisé DCC">
      <a:dk1>
        <a:srgbClr val="007BB6"/>
      </a:dk1>
      <a:lt1>
        <a:srgbClr val="FFFFFF"/>
      </a:lt1>
      <a:dk2>
        <a:srgbClr val="007BB6"/>
      </a:dk2>
      <a:lt2>
        <a:srgbClr val="A0BADA"/>
      </a:lt2>
      <a:accent1>
        <a:srgbClr val="144979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00"/>
      </a:hlink>
      <a:folHlink>
        <a:srgbClr val="007BB6"/>
      </a:folHlink>
    </a:clrScheme>
    <a:fontScheme name="Personnalisé 1">
      <a:majorFont>
        <a:latin typeface="Dosis"/>
        <a:ea typeface=""/>
        <a:cs typeface=""/>
      </a:majorFont>
      <a:minorFont>
        <a:latin typeface="Akzidenz-Grotesk Std Regul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ésentation DCC" id="{4785BDC1-6FE2-412A-9B5D-15981E666265}" vid="{F89EC957-DFBD-46CD-95B8-2F04CC523CBB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Présentation DCC</Template>
  <TotalTime>337</TotalTime>
  <Words>357</Words>
  <Application>Microsoft Office PowerPoint</Application>
  <PresentationFormat>Affichage à l'écran (4:3)</PresentationFormat>
  <Paragraphs>22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12</vt:i4>
      </vt:variant>
    </vt:vector>
  </HeadingPairs>
  <TitlesOfParts>
    <vt:vector size="20" baseType="lpstr">
      <vt:lpstr>Akzidenz-Grotesk Std Light</vt:lpstr>
      <vt:lpstr>Akzidenz-Grotesk Std Regular</vt:lpstr>
      <vt:lpstr>Arial</vt:lpstr>
      <vt:lpstr>Calibri</vt:lpstr>
      <vt:lpstr>Courier New</vt:lpstr>
      <vt:lpstr>Dosis</vt:lpstr>
      <vt:lpstr>Titre général de la présentation DCC</vt:lpstr>
      <vt:lpstr>Slide intérieur</vt:lpstr>
      <vt:lpstr>Relations femmes – hommes en contexte interculturel</vt:lpstr>
      <vt:lpstr>Débat Mouvant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Xavier Sarrat</dc:creator>
  <cp:lastModifiedBy>Rémi Grégoire</cp:lastModifiedBy>
  <cp:revision>6</cp:revision>
  <dcterms:created xsi:type="dcterms:W3CDTF">2021-07-21T07:38:50Z</dcterms:created>
  <dcterms:modified xsi:type="dcterms:W3CDTF">2024-06-13T15:07:33Z</dcterms:modified>
</cp:coreProperties>
</file>