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2"/>
  </p:notesMasterIdLst>
  <p:sldIdLst>
    <p:sldId id="256" r:id="rId2"/>
    <p:sldId id="38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385" r:id="rId36"/>
    <p:sldId id="384"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Lst>
  <p:sldSz cx="12192000" cy="6858000"/>
  <p:notesSz cx="6858000" cy="9144000"/>
  <p:embeddedFontLst>
    <p:embeddedFont>
      <p:font typeface="Helvetica Neue" panose="020B0604020202020204" charset="0"/>
      <p:regular r:id="rId133"/>
      <p:bold r:id="rId134"/>
      <p:italic r:id="rId135"/>
      <p:boldItalic r:id="rId136"/>
    </p:embeddedFont>
    <p:embeddedFont>
      <p:font typeface="Helvetica Neue Light" panose="020B0604020202020204" charset="0"/>
      <p:regular r:id="rId137"/>
      <p:bold r:id="rId138"/>
      <p:italic r:id="rId139"/>
      <p:boldItalic r:id="rId140"/>
    </p:embeddedFont>
    <p:embeddedFont>
      <p:font typeface="Lexend" panose="020B0604020202020204" charset="0"/>
      <p:regular r:id="rId141"/>
      <p:bold r:id="rId142"/>
    </p:embeddedFont>
    <p:embeddedFont>
      <p:font typeface="Lexend Light" panose="020B0604020202020204" charset="0"/>
      <p:regular r:id="rId143"/>
      <p:bold r:id="rId144"/>
    </p:embeddedFont>
    <p:embeddedFont>
      <p:font typeface="Lexend Medium" panose="020B0604020202020204" charset="0"/>
      <p:regular r:id="rId145"/>
      <p:bold r:id="rId146"/>
    </p:embeddedFont>
    <p:embeddedFont>
      <p:font typeface="Lexend SemiBold" panose="020B0604020202020204" charset="0"/>
      <p:regular r:id="rId147"/>
      <p:bold r:id="rId148"/>
    </p:embeddedFont>
    <p:embeddedFont>
      <p:font typeface="Lexend Thin" panose="020B0604020202020204" charset="0"/>
      <p:regular r:id="rId149"/>
      <p:bold r:id="rId150"/>
    </p:embeddedFont>
    <p:embeddedFont>
      <p:font typeface="Montserrat" panose="00000500000000000000" pitchFamily="2" charset="0"/>
      <p:regular r:id="rId151"/>
      <p:bold r:id="rId152"/>
      <p:italic r:id="rId153"/>
      <p:boldItalic r:id="rId154"/>
    </p:embeddedFont>
    <p:embeddedFont>
      <p:font typeface="Oswald" panose="00000500000000000000" pitchFamily="2" charset="0"/>
      <p:regular r:id="rId155"/>
      <p:bold r:id="rId156"/>
    </p:embeddedFont>
    <p:embeddedFont>
      <p:font typeface="Raleway" pitchFamily="2" charset="0"/>
      <p:regular r:id="rId157"/>
      <p:bold r:id="rId158"/>
      <p:italic r:id="rId159"/>
      <p:boldItalic r:id="rId160"/>
    </p:embeddedFont>
    <p:embeddedFont>
      <p:font typeface="Raleway Medium" pitchFamily="2" charset="0"/>
      <p:regular r:id="rId161"/>
      <p:bold r:id="rId162"/>
      <p:italic r:id="rId163"/>
      <p:boldItalic r:id="rId164"/>
    </p:embeddedFont>
    <p:embeddedFont>
      <p:font typeface="Roboto" panose="02000000000000000000" pitchFamily="2" charset="0"/>
      <p:regular r:id="rId165"/>
      <p:bold r:id="rId166"/>
      <p:italic r:id="rId167"/>
      <p:boldItalic r:id="rId1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AF760A-FE22-496A-926F-DFE53C5F26A2}" v="4" dt="2025-02-12T08:16:55.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22" autoAdjust="0"/>
  </p:normalViewPr>
  <p:slideViewPr>
    <p:cSldViewPr snapToGrid="0">
      <p:cViewPr varScale="1">
        <p:scale>
          <a:sx n="49" d="100"/>
          <a:sy n="49" d="100"/>
        </p:scale>
        <p:origin x="124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6.fntdata"/><Relationship Id="rId159" Type="http://schemas.openxmlformats.org/officeDocument/2006/relationships/font" Target="fonts/font27.fntdata"/><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7.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28.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7.fntdata"/><Relationship Id="rId85" Type="http://schemas.openxmlformats.org/officeDocument/2006/relationships/slide" Target="slides/slide84.xml"/><Relationship Id="rId150" Type="http://schemas.openxmlformats.org/officeDocument/2006/relationships/font" Target="fonts/font18.fntdata"/><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font" Target="fonts/font8.fntdata"/><Relationship Id="rId161"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3.fntdata"/><Relationship Id="rId151" Type="http://schemas.openxmlformats.org/officeDocument/2006/relationships/font" Target="fonts/font19.fntdata"/><Relationship Id="rId156" Type="http://schemas.openxmlformats.org/officeDocument/2006/relationships/font" Target="fonts/font24.fntdata"/><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9.fntdata"/><Relationship Id="rId146" Type="http://schemas.openxmlformats.org/officeDocument/2006/relationships/font" Target="fonts/font14.fntdata"/><Relationship Id="rId167" Type="http://schemas.openxmlformats.org/officeDocument/2006/relationships/font" Target="fonts/font3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3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4.fntdata"/><Relationship Id="rId157"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20.fntdata"/><Relationship Id="rId173"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5.fntdata"/><Relationship Id="rId168" Type="http://schemas.openxmlformats.org/officeDocument/2006/relationships/font" Target="fonts/font3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0.fntdata"/><Relationship Id="rId163" Type="http://schemas.openxmlformats.org/officeDocument/2006/relationships/font" Target="fonts/font3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5.fntdata"/><Relationship Id="rId158"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3" Type="http://schemas.openxmlformats.org/officeDocument/2006/relationships/font" Target="fonts/font21.fntdata"/><Relationship Id="rId174"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1.fntdata"/><Relationship Id="rId148" Type="http://schemas.openxmlformats.org/officeDocument/2006/relationships/font" Target="fonts/font16.fntdata"/><Relationship Id="rId164" Type="http://schemas.openxmlformats.org/officeDocument/2006/relationships/font" Target="fonts/font32.fntdata"/><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fntdata"/><Relationship Id="rId154" Type="http://schemas.openxmlformats.org/officeDocument/2006/relationships/font" Target="fonts/font22.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2.fntdata"/><Relationship Id="rId90" Type="http://schemas.openxmlformats.org/officeDocument/2006/relationships/slide" Target="slides/slide89.xml"/><Relationship Id="rId165" Type="http://schemas.openxmlformats.org/officeDocument/2006/relationships/font" Target="fonts/font33.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font" Target="fonts/font2.fntdata"/><Relationship Id="rId80" Type="http://schemas.openxmlformats.org/officeDocument/2006/relationships/slide" Target="slides/slide79.xml"/><Relationship Id="rId155" Type="http://schemas.openxmlformats.org/officeDocument/2006/relationships/font" Target="fonts/font23.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font" Target="fonts/font13.fntdata"/><Relationship Id="rId166" Type="http://schemas.openxmlformats.org/officeDocument/2006/relationships/font" Target="fonts/font3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beth da Cruz" userId="3a2538dcc976ea4a" providerId="LiveId" clId="{81AF760A-FE22-496A-926F-DFE53C5F26A2}"/>
    <pc:docChg chg="undo custSel addSld modSld">
      <pc:chgData name="Elisabeth da Cruz" userId="3a2538dcc976ea4a" providerId="LiveId" clId="{81AF760A-FE22-496A-926F-DFE53C5F26A2}" dt="2025-02-12T08:19:08.143" v="51" actId="6549"/>
      <pc:docMkLst>
        <pc:docMk/>
      </pc:docMkLst>
      <pc:sldChg chg="modSp mod">
        <pc:chgData name="Elisabeth da Cruz" userId="3a2538dcc976ea4a" providerId="LiveId" clId="{81AF760A-FE22-496A-926F-DFE53C5F26A2}" dt="2025-02-11T13:10:10.191" v="27" actId="1076"/>
        <pc:sldMkLst>
          <pc:docMk/>
          <pc:sldMk cId="0" sldId="256"/>
        </pc:sldMkLst>
        <pc:spChg chg="mod">
          <ac:chgData name="Elisabeth da Cruz" userId="3a2538dcc976ea4a" providerId="LiveId" clId="{81AF760A-FE22-496A-926F-DFE53C5F26A2}" dt="2025-02-11T13:09:35.211" v="19" actId="1076"/>
          <ac:spMkLst>
            <pc:docMk/>
            <pc:sldMk cId="0" sldId="256"/>
            <ac:spMk id="68" creationId="{00000000-0000-0000-0000-000000000000}"/>
          </ac:spMkLst>
        </pc:spChg>
        <pc:spChg chg="mod">
          <ac:chgData name="Elisabeth da Cruz" userId="3a2538dcc976ea4a" providerId="LiveId" clId="{81AF760A-FE22-496A-926F-DFE53C5F26A2}" dt="2025-02-11T13:09:59.373" v="25" actId="1076"/>
          <ac:spMkLst>
            <pc:docMk/>
            <pc:sldMk cId="0" sldId="256"/>
            <ac:spMk id="69" creationId="{00000000-0000-0000-0000-000000000000}"/>
          </ac:spMkLst>
        </pc:spChg>
        <pc:spChg chg="mod">
          <ac:chgData name="Elisabeth da Cruz" userId="3a2538dcc976ea4a" providerId="LiveId" clId="{81AF760A-FE22-496A-926F-DFE53C5F26A2}" dt="2025-02-11T13:09:56.076" v="24" actId="1076"/>
          <ac:spMkLst>
            <pc:docMk/>
            <pc:sldMk cId="0" sldId="256"/>
            <ac:spMk id="71" creationId="{00000000-0000-0000-0000-000000000000}"/>
          </ac:spMkLst>
        </pc:spChg>
        <pc:spChg chg="mod">
          <ac:chgData name="Elisabeth da Cruz" userId="3a2538dcc976ea4a" providerId="LiveId" clId="{81AF760A-FE22-496A-926F-DFE53C5F26A2}" dt="2025-02-11T13:10:04.626" v="26" actId="1076"/>
          <ac:spMkLst>
            <pc:docMk/>
            <pc:sldMk cId="0" sldId="256"/>
            <ac:spMk id="77" creationId="{00000000-0000-0000-0000-000000000000}"/>
          </ac:spMkLst>
        </pc:spChg>
        <pc:picChg chg="mod">
          <ac:chgData name="Elisabeth da Cruz" userId="3a2538dcc976ea4a" providerId="LiveId" clId="{81AF760A-FE22-496A-926F-DFE53C5F26A2}" dt="2025-02-11T13:10:10.191" v="27" actId="1076"/>
          <ac:picMkLst>
            <pc:docMk/>
            <pc:sldMk cId="0" sldId="256"/>
            <ac:picMk id="3" creationId="{19C430C3-B6DC-D060-5C2A-D0D900F4641F}"/>
          </ac:picMkLst>
        </pc:picChg>
        <pc:picChg chg="mod">
          <ac:chgData name="Elisabeth da Cruz" userId="3a2538dcc976ea4a" providerId="LiveId" clId="{81AF760A-FE22-496A-926F-DFE53C5F26A2}" dt="2025-02-11T13:09:18.510" v="13" actId="1076"/>
          <ac:picMkLst>
            <pc:docMk/>
            <pc:sldMk cId="0" sldId="256"/>
            <ac:picMk id="70" creationId="{00000000-0000-0000-0000-000000000000}"/>
          </ac:picMkLst>
        </pc:picChg>
      </pc:sldChg>
      <pc:sldChg chg="modNotes">
        <pc:chgData name="Elisabeth da Cruz" userId="3a2538dcc976ea4a" providerId="LiveId" clId="{81AF760A-FE22-496A-926F-DFE53C5F26A2}" dt="2025-02-06T08:59:13.776" v="0"/>
        <pc:sldMkLst>
          <pc:docMk/>
          <pc:sldMk cId="0" sldId="270"/>
        </pc:sldMkLst>
      </pc:sldChg>
      <pc:sldChg chg="modNotes">
        <pc:chgData name="Elisabeth da Cruz" userId="3a2538dcc976ea4a" providerId="LiveId" clId="{81AF760A-FE22-496A-926F-DFE53C5F26A2}" dt="2025-02-06T08:59:13.776" v="0"/>
        <pc:sldMkLst>
          <pc:docMk/>
          <pc:sldMk cId="0" sldId="271"/>
        </pc:sldMkLst>
      </pc:sldChg>
      <pc:sldChg chg="modNotes">
        <pc:chgData name="Elisabeth da Cruz" userId="3a2538dcc976ea4a" providerId="LiveId" clId="{81AF760A-FE22-496A-926F-DFE53C5F26A2}" dt="2025-02-06T08:59:13.776" v="0"/>
        <pc:sldMkLst>
          <pc:docMk/>
          <pc:sldMk cId="0" sldId="272"/>
        </pc:sldMkLst>
      </pc:sldChg>
      <pc:sldChg chg="modSp mod">
        <pc:chgData name="Elisabeth da Cruz" userId="3a2538dcc976ea4a" providerId="LiveId" clId="{81AF760A-FE22-496A-926F-DFE53C5F26A2}" dt="2025-02-12T08:18:34.233" v="50" actId="1076"/>
        <pc:sldMkLst>
          <pc:docMk/>
          <pc:sldMk cId="0" sldId="288"/>
        </pc:sldMkLst>
        <pc:spChg chg="mod">
          <ac:chgData name="Elisabeth da Cruz" userId="3a2538dcc976ea4a" providerId="LiveId" clId="{81AF760A-FE22-496A-926F-DFE53C5F26A2}" dt="2025-02-12T08:18:14.580" v="48" actId="20577"/>
          <ac:spMkLst>
            <pc:docMk/>
            <pc:sldMk cId="0" sldId="288"/>
            <ac:spMk id="2" creationId="{3ACAB312-8619-FE3B-20AC-E8BEC2EA467D}"/>
          </ac:spMkLst>
        </pc:spChg>
        <pc:grpChg chg="mod">
          <ac:chgData name="Elisabeth da Cruz" userId="3a2538dcc976ea4a" providerId="LiveId" clId="{81AF760A-FE22-496A-926F-DFE53C5F26A2}" dt="2025-02-12T08:18:34.233" v="50" actId="1076"/>
          <ac:grpSpMkLst>
            <pc:docMk/>
            <pc:sldMk cId="0" sldId="288"/>
            <ac:grpSpMk id="588" creationId="{00000000-0000-0000-0000-000000000000}"/>
          </ac:grpSpMkLst>
        </pc:grpChg>
      </pc:sldChg>
      <pc:sldChg chg="modNotes">
        <pc:chgData name="Elisabeth da Cruz" userId="3a2538dcc976ea4a" providerId="LiveId" clId="{81AF760A-FE22-496A-926F-DFE53C5F26A2}" dt="2025-02-06T08:59:13.776" v="0"/>
        <pc:sldMkLst>
          <pc:docMk/>
          <pc:sldMk cId="0" sldId="310"/>
        </pc:sldMkLst>
      </pc:sldChg>
      <pc:sldChg chg="mod modShow">
        <pc:chgData name="Elisabeth da Cruz" userId="3a2538dcc976ea4a" providerId="LiveId" clId="{81AF760A-FE22-496A-926F-DFE53C5F26A2}" dt="2025-02-10T08:56:24.350" v="2" actId="729"/>
        <pc:sldMkLst>
          <pc:docMk/>
          <pc:sldMk cId="0" sldId="317"/>
        </pc:sldMkLst>
      </pc:sldChg>
      <pc:sldChg chg="mod modShow">
        <pc:chgData name="Elisabeth da Cruz" userId="3a2538dcc976ea4a" providerId="LiveId" clId="{81AF760A-FE22-496A-926F-DFE53C5F26A2}" dt="2025-02-10T08:56:28.226" v="3" actId="729"/>
        <pc:sldMkLst>
          <pc:docMk/>
          <pc:sldMk cId="0" sldId="318"/>
        </pc:sldMkLst>
      </pc:sldChg>
      <pc:sldChg chg="modNotes">
        <pc:chgData name="Elisabeth da Cruz" userId="3a2538dcc976ea4a" providerId="LiveId" clId="{81AF760A-FE22-496A-926F-DFE53C5F26A2}" dt="2025-02-06T08:59:13.776" v="0"/>
        <pc:sldMkLst>
          <pc:docMk/>
          <pc:sldMk cId="0" sldId="325"/>
        </pc:sldMkLst>
      </pc:sldChg>
      <pc:sldChg chg="mod modShow">
        <pc:chgData name="Elisabeth da Cruz" userId="3a2538dcc976ea4a" providerId="LiveId" clId="{81AF760A-FE22-496A-926F-DFE53C5F26A2}" dt="2025-02-10T09:00:58.051" v="6" actId="729"/>
        <pc:sldMkLst>
          <pc:docMk/>
          <pc:sldMk cId="0" sldId="326"/>
        </pc:sldMkLst>
      </pc:sldChg>
      <pc:sldChg chg="mod modShow">
        <pc:chgData name="Elisabeth da Cruz" userId="3a2538dcc976ea4a" providerId="LiveId" clId="{81AF760A-FE22-496A-926F-DFE53C5F26A2}" dt="2025-02-10T09:01:04.324" v="7" actId="729"/>
        <pc:sldMkLst>
          <pc:docMk/>
          <pc:sldMk cId="0" sldId="328"/>
        </pc:sldMkLst>
      </pc:sldChg>
      <pc:sldChg chg="mod modShow">
        <pc:chgData name="Elisabeth da Cruz" userId="3a2538dcc976ea4a" providerId="LiveId" clId="{81AF760A-FE22-496A-926F-DFE53C5F26A2}" dt="2025-02-10T08:57:43.497" v="4" actId="729"/>
        <pc:sldMkLst>
          <pc:docMk/>
          <pc:sldMk cId="0" sldId="346"/>
        </pc:sldMkLst>
      </pc:sldChg>
      <pc:sldChg chg="mod modShow">
        <pc:chgData name="Elisabeth da Cruz" userId="3a2538dcc976ea4a" providerId="LiveId" clId="{81AF760A-FE22-496A-926F-DFE53C5F26A2}" dt="2025-02-10T08:57:47.510" v="5" actId="729"/>
        <pc:sldMkLst>
          <pc:docMk/>
          <pc:sldMk cId="0" sldId="347"/>
        </pc:sldMkLst>
      </pc:sldChg>
      <pc:sldChg chg="modNotes">
        <pc:chgData name="Elisabeth da Cruz" userId="3a2538dcc976ea4a" providerId="LiveId" clId="{81AF760A-FE22-496A-926F-DFE53C5F26A2}" dt="2025-02-06T08:59:13.776" v="0"/>
        <pc:sldMkLst>
          <pc:docMk/>
          <pc:sldMk cId="0" sldId="354"/>
        </pc:sldMkLst>
      </pc:sldChg>
      <pc:sldChg chg="modNotes">
        <pc:chgData name="Elisabeth da Cruz" userId="3a2538dcc976ea4a" providerId="LiveId" clId="{81AF760A-FE22-496A-926F-DFE53C5F26A2}" dt="2025-02-06T08:59:13.776" v="0"/>
        <pc:sldMkLst>
          <pc:docMk/>
          <pc:sldMk cId="0" sldId="373"/>
        </pc:sldMkLst>
      </pc:sldChg>
      <pc:sldChg chg="modNotes">
        <pc:chgData name="Elisabeth da Cruz" userId="3a2538dcc976ea4a" providerId="LiveId" clId="{81AF760A-FE22-496A-926F-DFE53C5F26A2}" dt="2025-02-06T08:59:13.776" v="0"/>
        <pc:sldMkLst>
          <pc:docMk/>
          <pc:sldMk cId="0" sldId="374"/>
        </pc:sldMkLst>
      </pc:sldChg>
      <pc:sldChg chg="add modNotesTx">
        <pc:chgData name="Elisabeth da Cruz" userId="3a2538dcc976ea4a" providerId="LiveId" clId="{81AF760A-FE22-496A-926F-DFE53C5F26A2}" dt="2025-02-06T08:59:20.747" v="1" actId="6549"/>
        <pc:sldMkLst>
          <pc:docMk/>
          <pc:sldMk cId="0" sldId="383"/>
        </pc:sldMkLst>
      </pc:sldChg>
      <pc:sldChg chg="addSp delSp modSp add mod modNotesTx">
        <pc:chgData name="Elisabeth da Cruz" userId="3a2538dcc976ea4a" providerId="LiveId" clId="{81AF760A-FE22-496A-926F-DFE53C5F26A2}" dt="2025-02-12T08:19:08.143" v="51" actId="6549"/>
        <pc:sldMkLst>
          <pc:docMk/>
          <pc:sldMk cId="2995664989" sldId="385"/>
        </pc:sldMkLst>
        <pc:spChg chg="mod">
          <ac:chgData name="Elisabeth da Cruz" userId="3a2538dcc976ea4a" providerId="LiveId" clId="{81AF760A-FE22-496A-926F-DFE53C5F26A2}" dt="2025-02-12T08:17:15.754" v="41" actId="20577"/>
          <ac:spMkLst>
            <pc:docMk/>
            <pc:sldMk cId="2995664989" sldId="385"/>
            <ac:spMk id="2" creationId="{8DF5FF37-9D76-ECBA-E476-2F283C100245}"/>
          </ac:spMkLst>
        </pc:spChg>
        <pc:spChg chg="add del">
          <ac:chgData name="Elisabeth da Cruz" userId="3a2538dcc976ea4a" providerId="LiveId" clId="{81AF760A-FE22-496A-926F-DFE53C5F26A2}" dt="2025-02-12T08:16:11.313" v="31" actId="478"/>
          <ac:spMkLst>
            <pc:docMk/>
            <pc:sldMk cId="2995664989" sldId="385"/>
            <ac:spMk id="3" creationId="{3791DFEA-DEB7-3643-A5C3-F3FD4A0DBD3D}"/>
          </ac:spMkLst>
        </pc:spChg>
        <pc:spChg chg="mod">
          <ac:chgData name="Elisabeth da Cruz" userId="3a2538dcc976ea4a" providerId="LiveId" clId="{81AF760A-FE22-496A-926F-DFE53C5F26A2}" dt="2025-02-12T08:18:03.153" v="46" actId="20577"/>
          <ac:spMkLst>
            <pc:docMk/>
            <pc:sldMk cId="2995664989" sldId="385"/>
            <ac:spMk id="592" creationId="{9A1F3F74-680E-42DC-C3D7-2C1CEB15F29D}"/>
          </ac:spMkLst>
        </pc:spChg>
        <pc:grpChg chg="del">
          <ac:chgData name="Elisabeth da Cruz" userId="3a2538dcc976ea4a" providerId="LiveId" clId="{81AF760A-FE22-496A-926F-DFE53C5F26A2}" dt="2025-02-12T08:16:03.617" v="29" actId="478"/>
          <ac:grpSpMkLst>
            <pc:docMk/>
            <pc:sldMk cId="2995664989" sldId="385"/>
            <ac:grpSpMk id="588" creationId="{B33713A7-D83E-2CE9-A317-5B29F59AC3AD}"/>
          </ac:grpSpMkLst>
        </pc:grpChg>
        <pc:picChg chg="add mod">
          <ac:chgData name="Elisabeth da Cruz" userId="3a2538dcc976ea4a" providerId="LiveId" clId="{81AF760A-FE22-496A-926F-DFE53C5F26A2}" dt="2025-02-12T08:18:28.930" v="49" actId="1076"/>
          <ac:picMkLst>
            <pc:docMk/>
            <pc:sldMk cId="2995664989" sldId="385"/>
            <ac:picMk id="5" creationId="{8E946E47-F32D-13BF-424D-2B1512D71E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presentation/d/1wfWQDohWXPUoCMTOi7YnoktlufSIuJsQKzOB0IlySvw/edit#slide=id.g23a773b3ae6_9_2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youtube.com/watch?v=-bzWSJG93P8"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socialter.fr/article/peser-deux-tonnes-le-jeu-des-9-differences"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drive.google.com/file/d/1PbAaEOCrBhXu5OWcXG--irf5sq_j6m5i"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ettyimages.ae/Corporate/LicenseAgreements.aspx#R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gettyimages.ae/search/photographer?photographer=Goodboy%20Picture%20Compan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istockphoto.com/fr/portfolio/PeopleImages?mediatype=photography"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istockphoto.com/fr/photo/nous-avons-toujours-gagner-gm542291608-9707383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kateraworth.com/abou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sd.ornl.gov/projects/qen/europe.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unsplash.com/fr/photos/2E_dT65fyxo"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unsplash.com/fr/licence"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lysee.fr/en/french-presidency/ambassadors-room"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midilibre.fr/2015/10/01/inverser-la-courbe-mortelle,1221271.php" TargetMode="External"/><Relationship Id="rId2" Type="http://schemas.openxmlformats.org/officeDocument/2006/relationships/slide" Target="../slides/slide83.xml"/><Relationship Id="rId1" Type="http://schemas.openxmlformats.org/officeDocument/2006/relationships/notesMaster" Target="../notesMasters/notesMaster1.xml"/><Relationship Id="rId5" Type="http://schemas.openxmlformats.org/officeDocument/2006/relationships/hyperlink" Target="https://pxhere.com/en/photo/680488" TargetMode="External"/><Relationship Id="rId4" Type="http://schemas.openxmlformats.org/officeDocument/2006/relationships/hyperlink" Target="https://www.ladepeche.fr/article/2007/12/31/422901-cigarette-interdite-lieux-publics-tolerance-24-h-nouvel-an.html"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assets.rte-france.com/prod/public/2023-02/Bilan-electrique-2022-synthese.pdf"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lamontagne.fr/paget/GCF_cgu.html"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8b2e969987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0h00 / Durée intro 2 minutes </a:t>
            </a:r>
            <a:endParaRPr/>
          </a:p>
          <a:p>
            <a:pPr marL="0" lvl="0" indent="0" algn="l" rtl="0">
              <a:lnSpc>
                <a:spcPct val="100000"/>
              </a:lnSpc>
              <a:spcBef>
                <a:spcPts val="0"/>
              </a:spcBef>
              <a:spcAft>
                <a:spcPts val="0"/>
              </a:spcAft>
              <a:buClr>
                <a:schemeClr val="dk1"/>
              </a:buClr>
              <a:buSzPts val="1100"/>
              <a:buFont typeface="Arial"/>
              <a:buNone/>
            </a:pPr>
            <a:r>
              <a:rPr lang="fr-FR"/>
              <a:t>Ce déroulé de l’atelier 2tonnes correspond à la mise à jour de décembre 2024 (changement de dates des tours), il est destiné à l’ensemble des animateurs et animatrices 2tonnes</a:t>
            </a:r>
            <a:endParaRPr/>
          </a:p>
          <a:p>
            <a:pPr marL="0" lvl="0" indent="0" algn="l" rtl="0">
              <a:lnSpc>
                <a:spcPct val="100000"/>
              </a:lnSpc>
              <a:spcBef>
                <a:spcPts val="0"/>
              </a:spcBef>
              <a:spcAft>
                <a:spcPts val="0"/>
              </a:spcAft>
              <a:buClr>
                <a:schemeClr val="dk1"/>
              </a:buClr>
              <a:buSzPts val="1100"/>
              <a:buFont typeface="Arial"/>
              <a:buNone/>
            </a:pPr>
            <a:r>
              <a:rPr lang="fr-FR"/>
              <a:t>Pour vos remarques, la version à commenter est </a:t>
            </a:r>
            <a:r>
              <a:rPr lang="fr-FR" u="sng">
                <a:solidFill>
                  <a:schemeClr val="hlink"/>
                </a:solidFill>
                <a:hlinkClick r:id="rId3"/>
              </a:rPr>
              <a:t>ici</a:t>
            </a:r>
            <a:endParaRPr/>
          </a:p>
        </p:txBody>
      </p:sp>
      <p:sp>
        <p:nvSpPr>
          <p:cNvPr id="64" name="Google Shape;64;g28b2e969987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8b2e969987_2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28b2e969987_2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28b2e969987_2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28b2e969987_2_1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6" name="Google Shape;1996;g28b2e969987_2_1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2h15 / Durée 8 minutes</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28b2e969987_2_18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7" name="Google Shape;2007;g28b2e969987_2_18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2h12 / Durée 8 minutes</a:t>
            </a:r>
            <a:endParaRPr/>
          </a:p>
          <a:p>
            <a:pPr marL="457200" marR="0" lvl="0" indent="-228600" algn="l" rtl="0">
              <a:lnSpc>
                <a:spcPct val="100000"/>
              </a:lnSpc>
              <a:spcBef>
                <a:spcPts val="0"/>
              </a:spcBef>
              <a:spcAft>
                <a:spcPts val="0"/>
              </a:spcAft>
              <a:buClr>
                <a:srgbClr val="000000"/>
              </a:buClr>
              <a:buSzPts val="1400"/>
              <a:buFont typeface="Arial"/>
              <a:buNone/>
            </a:pPr>
            <a:r>
              <a:rPr lang="fr-FR"/>
              <a:t>Image : </a:t>
            </a:r>
            <a:r>
              <a:rPr lang="fr-FR" sz="1100">
                <a:latin typeface="Arial"/>
                <a:ea typeface="Arial"/>
                <a:cs typeface="Arial"/>
                <a:sym typeface="Arial"/>
              </a:rPr>
              <a:t>Dugornay Olivier (2011). </a:t>
            </a:r>
            <a:r>
              <a:rPr lang="fr-FR" sz="1100" b="1">
                <a:latin typeface="Arial"/>
                <a:ea typeface="Arial"/>
                <a:cs typeface="Arial"/>
                <a:sym typeface="Arial"/>
              </a:rPr>
              <a:t>Parc d'éoliennes offshore (série 4/5)</a:t>
            </a:r>
            <a:r>
              <a:rPr lang="fr-FR" sz="1100">
                <a:latin typeface="Arial"/>
                <a:ea typeface="Arial"/>
                <a:cs typeface="Arial"/>
                <a:sym typeface="Arial"/>
              </a:rPr>
              <a:t>. Ifremer.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28b2e969987_2_1859:notes"/>
          <p:cNvSpPr>
            <a:spLocks noGrp="1" noRot="1" noChangeAspect="1"/>
          </p:cNvSpPr>
          <p:nvPr>
            <p:ph type="sldImg" idx="2"/>
          </p:nvPr>
        </p:nvSpPr>
        <p:spPr>
          <a:xfrm>
            <a:off x="-1728788" y="1524000"/>
            <a:ext cx="7315201"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9" name="Google Shape;2019;g28b2e969987_2_1859: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28b2e969987_2_18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8" name="Google Shape;2038;g28b2e969987_2_18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Pour mettre les participants dans l’ambiance : </a:t>
            </a:r>
            <a:r>
              <a:rPr lang="fr-FR" u="sng">
                <a:solidFill>
                  <a:schemeClr val="hlink"/>
                </a:solidFill>
                <a:hlinkClick r:id="rId3"/>
              </a:rPr>
              <a:t>https://www.youtube.com/watch?v=-bzWSJG93P8</a:t>
            </a:r>
            <a:r>
              <a:rPr lang="fr-FR"/>
              <a:t> </a:t>
            </a:r>
            <a:endParaRPr/>
          </a:p>
        </p:txBody>
      </p:sp>
      <p:sp>
        <p:nvSpPr>
          <p:cNvPr id="2039" name="Google Shape;2039;g28b2e969987_2_18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g28b2e969987_2_18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5" name="Google Shape;2055;g28b2e969987_2_18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6" name="Google Shape;2056;g28b2e969987_2_18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g28b2e969987_2_19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g28b2e969987_2_19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2h23 / Durée 7 minutes</a:t>
            </a:r>
            <a:endParaRPr/>
          </a:p>
          <a:p>
            <a:pPr marL="0" marR="0" lvl="0" indent="0" algn="l" rtl="0">
              <a:lnSpc>
                <a:spcPct val="100000"/>
              </a:lnSpc>
              <a:spcBef>
                <a:spcPts val="0"/>
              </a:spcBef>
              <a:spcAft>
                <a:spcPts val="0"/>
              </a:spcAft>
              <a:buClr>
                <a:schemeClr val="dk1"/>
              </a:buClr>
              <a:buSzPts val="1200"/>
              <a:buFont typeface="Calibri"/>
              <a:buNone/>
            </a:pPr>
            <a:r>
              <a:rPr lang="fr-FR"/>
              <a:t>Storytelling voyage : “nous sommes arrivés à l’issue de notre trajet, il est temps de regarder le chemin parcouru et d’en tirer les enseignements.”</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28b2e969987_2_19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1" name="Google Shape;2081;g28b2e969987_2_19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g28b2e969987_2_19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g28b2e969987_2_19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8b2e969987_2_19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7" name="Google Shape;2117;g28b2e969987_2_19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g28b2e969987_2_19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2" name="Google Shape;2142;g28b2e969987_2_19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les 2 premiers points sont à faire deviner directement sur le graph de la simulation</a:t>
            </a:r>
            <a:endParaRPr/>
          </a:p>
          <a:p>
            <a:pPr marL="0" marR="0" lvl="0" indent="0" algn="l" rtl="0">
              <a:lnSpc>
                <a:spcPct val="100000"/>
              </a:lnSpc>
              <a:spcBef>
                <a:spcPts val="0"/>
              </a:spcBef>
              <a:spcAft>
                <a:spcPts val="0"/>
              </a:spcAft>
              <a:buClr>
                <a:schemeClr val="dk1"/>
              </a:buClr>
              <a:buSzPts val="1200"/>
              <a:buFont typeface="Calibri"/>
              <a:buNone/>
            </a:pPr>
            <a:r>
              <a:rPr lang="fr-FR"/>
              <a:t>Les 2 suivants précisés dans les slides qui suivent</a:t>
            </a:r>
            <a:endParaRPr/>
          </a:p>
          <a:p>
            <a:pPr marL="457200" marR="0" lvl="0" indent="-317500" algn="l" rtl="0">
              <a:lnSpc>
                <a:spcPct val="100000"/>
              </a:lnSpc>
              <a:spcBef>
                <a:spcPts val="0"/>
              </a:spcBef>
              <a:spcAft>
                <a:spcPts val="0"/>
              </a:spcAft>
              <a:buSzPts val="1400"/>
              <a:buChar char="-"/>
            </a:pPr>
            <a:r>
              <a:rPr lang="fr-FR"/>
              <a:t>tous les leviers, toutes les typologies (sobriété, efficacité, décarbonation</a:t>
            </a:r>
            <a:endParaRPr/>
          </a:p>
          <a:p>
            <a:pPr marL="457200" marR="0" lvl="0" indent="-317500" algn="l" rtl="0">
              <a:lnSpc>
                <a:spcPct val="100000"/>
              </a:lnSpc>
              <a:spcBef>
                <a:spcPts val="0"/>
              </a:spcBef>
              <a:spcAft>
                <a:spcPts val="0"/>
              </a:spcAft>
              <a:buSzPts val="1400"/>
              <a:buChar char="-"/>
            </a:pPr>
            <a:r>
              <a:rPr lang="fr-FR"/>
              <a:t>de façon directe et indirecte : dynamique d’influence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8b2e969987_2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8b2e969987_2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Timing préconisé : démarrage  0h15 / Durée 15 minutes</a:t>
            </a:r>
            <a:br>
              <a:rPr lang="fr-FR"/>
            </a:br>
            <a:r>
              <a:rPr lang="fr-FR"/>
              <a:t>Storytelling voyage : “Avant de parler d’itinéraire, accordons nous sur l’objectif et constituons un bagage commun qui va nous permettre de nous lancer sereinement dans cette aventure”</a:t>
            </a:r>
            <a:endParaRPr/>
          </a:p>
          <a:p>
            <a:pPr marL="0" marR="0" lvl="0" indent="0" algn="l" rtl="0">
              <a:lnSpc>
                <a:spcPct val="100000"/>
              </a:lnSpc>
              <a:spcBef>
                <a:spcPts val="0"/>
              </a:spcBef>
              <a:spcAft>
                <a:spcPts val="0"/>
              </a:spcAft>
              <a:buClr>
                <a:schemeClr val="dk1"/>
              </a:buClr>
              <a:buSzPts val="1200"/>
              <a:buFont typeface="Calibri"/>
              <a:buNone/>
            </a:pPr>
            <a:r>
              <a:rPr lang="fr-FR"/>
              <a:t>Règles : “Pour ce faire, je vous propose de vous répartir en 2 équipes qui vont tenter de nous proposer leur meilleure réponse en 20 secondes maximum, nous pouvons compter les points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28b2e969987_2_19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7" name="Google Shape;2157;g28b2e969987_2_19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Pour le transport, quelques exemples :</a:t>
            </a:r>
            <a:endParaRPr/>
          </a:p>
          <a:p>
            <a:pPr marL="457200" lvl="0" indent="-317500" algn="l" rtl="0">
              <a:lnSpc>
                <a:spcPct val="100000"/>
              </a:lnSpc>
              <a:spcBef>
                <a:spcPts val="0"/>
              </a:spcBef>
              <a:spcAft>
                <a:spcPts val="0"/>
              </a:spcAft>
              <a:buSzPts val="1400"/>
              <a:buChar char="-"/>
            </a:pPr>
            <a:r>
              <a:rPr lang="fr-FR"/>
              <a:t>Sobriété : diminution des distances parcourues</a:t>
            </a:r>
            <a:endParaRPr/>
          </a:p>
          <a:p>
            <a:pPr marL="457200" lvl="0" indent="-317500" algn="l" rtl="0">
              <a:lnSpc>
                <a:spcPct val="100000"/>
              </a:lnSpc>
              <a:spcBef>
                <a:spcPts val="0"/>
              </a:spcBef>
              <a:spcAft>
                <a:spcPts val="0"/>
              </a:spcAft>
              <a:buSzPts val="1400"/>
              <a:buChar char="-"/>
            </a:pPr>
            <a:r>
              <a:rPr lang="fr-FR"/>
              <a:t>Efficacité : covoiturage ou moyen plus efficace (train), diminution du poids</a:t>
            </a:r>
            <a:endParaRPr/>
          </a:p>
          <a:p>
            <a:pPr marL="457200" lvl="0" indent="-317500" algn="l" rtl="0">
              <a:lnSpc>
                <a:spcPct val="100000"/>
              </a:lnSpc>
              <a:spcBef>
                <a:spcPts val="0"/>
              </a:spcBef>
              <a:spcAft>
                <a:spcPts val="0"/>
              </a:spcAft>
              <a:buSzPts val="1400"/>
              <a:buChar char="-"/>
            </a:pPr>
            <a:r>
              <a:rPr lang="fr-FR"/>
              <a:t>Substitution : électrification (voiture électrique, train…) </a:t>
            </a:r>
            <a:endParaRPr/>
          </a:p>
        </p:txBody>
      </p:sp>
      <p:sp>
        <p:nvSpPr>
          <p:cNvPr id="2158" name="Google Shape;2158;g28b2e969987_2_19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28b2e969987_2_19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9" name="Google Shape;2179;g28b2e969987_2_19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Vous connaissez ce schéma : triangle de l’inaction (renvoyer la charge de l’action sur les autres acteurs)</a:t>
            </a:r>
            <a:endParaRPr/>
          </a:p>
          <a:p>
            <a:pPr marL="0" marR="0" lvl="0" indent="0" algn="l" rtl="0">
              <a:lnSpc>
                <a:spcPct val="100000"/>
              </a:lnSpc>
              <a:spcBef>
                <a:spcPts val="0"/>
              </a:spcBef>
              <a:spcAft>
                <a:spcPts val="0"/>
              </a:spcAft>
              <a:buClr>
                <a:schemeClr val="dk1"/>
              </a:buClr>
              <a:buSzPts val="1200"/>
              <a:buFont typeface="Calibri"/>
              <a:buNone/>
            </a:pPr>
            <a:r>
              <a:rPr lang="fr-FR"/>
              <a:t>Le but c’est de renverser ce cercle vicieux en cercle vertueux : le triangle de l’influence</a:t>
            </a:r>
            <a:endParaRPr/>
          </a:p>
          <a:p>
            <a:pPr marL="0" marR="0" lvl="0" indent="0" algn="l" rtl="0">
              <a:lnSpc>
                <a:spcPct val="100000"/>
              </a:lnSpc>
              <a:spcBef>
                <a:spcPts val="0"/>
              </a:spcBef>
              <a:spcAft>
                <a:spcPts val="0"/>
              </a:spcAft>
              <a:buClr>
                <a:schemeClr val="dk1"/>
              </a:buClr>
              <a:buSzPts val="1200"/>
              <a:buFont typeface="Calibri"/>
              <a:buNone/>
            </a:pPr>
            <a:r>
              <a:rPr lang="fr-FR"/>
              <a:t>inciter les autres acteurs à agir</a:t>
            </a:r>
            <a:endParaRPr/>
          </a:p>
          <a:p>
            <a:pPr marL="0" marR="0" lvl="0" indent="0" algn="l" rtl="0">
              <a:lnSpc>
                <a:spcPct val="100000"/>
              </a:lnSpc>
              <a:spcBef>
                <a:spcPts val="0"/>
              </a:spcBef>
              <a:spcAft>
                <a:spcPts val="0"/>
              </a:spcAft>
              <a:buClr>
                <a:schemeClr val="dk1"/>
              </a:buClr>
              <a:buSzPts val="1200"/>
              <a:buFont typeface="Calibri"/>
              <a:buNone/>
            </a:pPr>
            <a:r>
              <a:rPr lang="fr-FR"/>
              <a:t>entrainer son propre secteur / typologie d’acteur (émulation)</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28b2e969987_2_20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5" name="Google Shape;2195;g28b2e969987_2_20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2h30 / Durée 5 minutes</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28b2e969987_2_20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4" name="Google Shape;2204;g28b2e969987_2_20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La simulation est un exercice prospectif pédagogique, mais il n’est pas hors sol, </a:t>
            </a:r>
            <a:br>
              <a:rPr lang="fr-FR"/>
            </a:br>
            <a:r>
              <a:rPr lang="fr-FR"/>
              <a:t>Les experts s’accordent sur le fait qu’un chemin de transition est possible, </a:t>
            </a:r>
            <a:r>
              <a:rPr lang="fr-FR" b="1" u="sng"/>
              <a:t>à condition d’agir vite et fort</a:t>
            </a:r>
            <a:endParaRPr b="1" u="sng"/>
          </a:p>
        </p:txBody>
      </p:sp>
      <p:sp>
        <p:nvSpPr>
          <p:cNvPr id="2205" name="Google Shape;2205;g28b2e969987_2_20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28b2e969987_2_20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1" name="Google Shape;2231;g28b2e969987_2_20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Crédit image : socialter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Vous vous souvenez de l’image de gauche, c’est celle que j’ai présentée en tout début d’atelier ?</a:t>
            </a:r>
            <a:endParaRPr/>
          </a:p>
          <a:p>
            <a:pPr marL="0" lvl="0" indent="0" algn="l" rtl="0">
              <a:lnSpc>
                <a:spcPct val="100000"/>
              </a:lnSpc>
              <a:spcBef>
                <a:spcPts val="0"/>
              </a:spcBef>
              <a:spcAft>
                <a:spcPts val="0"/>
              </a:spcAft>
              <a:buSzPts val="1400"/>
              <a:buNone/>
            </a:pPr>
            <a:r>
              <a:rPr lang="fr-FR"/>
              <a:t>A première vue celle de droite vous semble-t-elle si différente ? </a:t>
            </a:r>
            <a:endParaRPr/>
          </a:p>
          <a:p>
            <a:pPr marL="0" lvl="0" indent="0" algn="l" rtl="0">
              <a:lnSpc>
                <a:spcPct val="100000"/>
              </a:lnSpc>
              <a:spcBef>
                <a:spcPts val="0"/>
              </a:spcBef>
              <a:spcAft>
                <a:spcPts val="0"/>
              </a:spcAft>
              <a:buSzPts val="1400"/>
              <a:buNone/>
            </a:pPr>
            <a:r>
              <a:rPr lang="fr-FR"/>
              <a:t>Et pourtant, des changements importants ont eu lieu (cf description : </a:t>
            </a:r>
            <a:r>
              <a:rPr lang="fr-FR" u="sng">
                <a:solidFill>
                  <a:schemeClr val="hlink"/>
                </a:solidFill>
                <a:hlinkClick r:id="rId3"/>
              </a:rPr>
              <a:t>https://www.socialter.fr/article/peser-deux-tonnes-le-jeu-des-9-differences</a:t>
            </a:r>
            <a:r>
              <a:rPr lang="fr-FR"/>
              <a:t> )</a:t>
            </a:r>
            <a:endParaRPr/>
          </a:p>
          <a:p>
            <a:pPr marL="0" lvl="0" indent="0" algn="l" rtl="0">
              <a:lnSpc>
                <a:spcPct val="100000"/>
              </a:lnSpc>
              <a:spcBef>
                <a:spcPts val="0"/>
              </a:spcBef>
              <a:spcAft>
                <a:spcPts val="0"/>
              </a:spcAft>
              <a:buSzPts val="1400"/>
              <a:buNone/>
            </a:pPr>
            <a:r>
              <a:rPr lang="fr-FR"/>
              <a:t>Même une transition ambitieuse ne signifie pas à revenir à la lampe à huile ou au moyen âge</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28b2e969987_2_2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2" name="Google Shape;2242;g28b2e969987_2_20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fr-FR"/>
              <a:t>Mentionner le rôle de la technologie:</a:t>
            </a:r>
            <a:endParaRPr/>
          </a:p>
          <a:p>
            <a:pPr marL="457200" lvl="0" indent="-317500" algn="l" rtl="0">
              <a:lnSpc>
                <a:spcPct val="100000"/>
              </a:lnSpc>
              <a:spcBef>
                <a:spcPts val="0"/>
              </a:spcBef>
              <a:spcAft>
                <a:spcPts val="0"/>
              </a:spcAft>
              <a:buSzPts val="1400"/>
              <a:buChar char="-"/>
            </a:pPr>
            <a:r>
              <a:rPr lang="fr-FR"/>
              <a:t>Beaucoup des technologies de la transition existent déjà !</a:t>
            </a:r>
            <a:endParaRPr/>
          </a:p>
          <a:p>
            <a:pPr marL="457200" lvl="0" indent="-317500" algn="l" rtl="0">
              <a:lnSpc>
                <a:spcPct val="100000"/>
              </a:lnSpc>
              <a:spcBef>
                <a:spcPts val="0"/>
              </a:spcBef>
              <a:spcAft>
                <a:spcPts val="0"/>
              </a:spcAft>
              <a:buSzPts val="1400"/>
              <a:buChar char="-"/>
            </a:pPr>
            <a:r>
              <a:rPr lang="fr-FR"/>
              <a:t>L’innovation va être très utile et jouera un rôle clé</a:t>
            </a:r>
            <a:endParaRPr/>
          </a:p>
          <a:p>
            <a:pPr marL="457200" lvl="0" indent="-317500" algn="l" rtl="0">
              <a:lnSpc>
                <a:spcPct val="100000"/>
              </a:lnSpc>
              <a:spcBef>
                <a:spcPts val="0"/>
              </a:spcBef>
              <a:spcAft>
                <a:spcPts val="0"/>
              </a:spcAft>
              <a:buSzPts val="1400"/>
              <a:buChar char="-"/>
            </a:pPr>
            <a:r>
              <a:rPr lang="fr-FR"/>
              <a:t>Mais il ne faut pas croire que la technologie fera tout ! Cela nous renvoie au triptyque : un mix entre sobriété, efficacité et substitution sera nécessaire</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28b2e969987_2_20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1" name="Google Shape;2251;g28b2e969987_2_20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Cette slide est fournie temporairement en masqué pour une meilleure appropriation des messages lors de la préparation, mais nous recommandons l’utilisation de la slide suivante, moins chargée et plus claire</a:t>
            </a:r>
            <a:endParaRPr/>
          </a:p>
        </p:txBody>
      </p:sp>
      <p:sp>
        <p:nvSpPr>
          <p:cNvPr id="2252" name="Google Shape;2252;g28b2e969987_2_20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g28b2e969987_2_2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1" name="Google Shape;2321;g28b2e969987_2_2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Méthode applicable à toutes les échelles : individuelles, collective, au niveau d’une entreprise comme d’une collectivité voire d’un état</a:t>
            </a:r>
            <a:endParaRPr/>
          </a:p>
          <a:p>
            <a:pPr marL="0" lvl="0" indent="0" algn="l" rtl="0">
              <a:lnSpc>
                <a:spcPct val="100000"/>
              </a:lnSpc>
              <a:spcBef>
                <a:spcPts val="0"/>
              </a:spcBef>
              <a:spcAft>
                <a:spcPts val="0"/>
              </a:spcAft>
              <a:buSzPts val="1400"/>
              <a:buNone/>
            </a:pPr>
            <a:r>
              <a:rPr lang="fr-FR"/>
              <a:t>1- Comme on a pu le faire avec notre empreinte carbone</a:t>
            </a:r>
            <a:endParaRPr/>
          </a:p>
          <a:p>
            <a:pPr marL="0" lvl="0" indent="0" algn="l" rtl="0">
              <a:lnSpc>
                <a:spcPct val="100000"/>
              </a:lnSpc>
              <a:spcBef>
                <a:spcPts val="0"/>
              </a:spcBef>
              <a:spcAft>
                <a:spcPts val="0"/>
              </a:spcAft>
              <a:buSzPts val="1400"/>
              <a:buNone/>
            </a:pPr>
            <a:r>
              <a:rPr lang="fr-FR"/>
              <a:t>2- Les leviers : les actions envisageables comme celles présentées par les cartes </a:t>
            </a:r>
            <a:endParaRPr/>
          </a:p>
          <a:p>
            <a:pPr marL="0" lvl="0" indent="0" algn="l" rtl="0">
              <a:lnSpc>
                <a:spcPct val="100000"/>
              </a:lnSpc>
              <a:spcBef>
                <a:spcPts val="0"/>
              </a:spcBef>
              <a:spcAft>
                <a:spcPts val="0"/>
              </a:spcAft>
              <a:buSzPts val="1400"/>
              <a:buNone/>
            </a:pPr>
            <a:r>
              <a:rPr lang="fr-FR"/>
              <a:t>3- En prenant en compte différents facteurs comme nous l’avons fait pour la biodiversité, les enjeux sociaux et les ressources</a:t>
            </a:r>
            <a:endParaRPr/>
          </a:p>
          <a:p>
            <a:pPr marL="0" lvl="0" indent="0" algn="l" rtl="0">
              <a:lnSpc>
                <a:spcPct val="100000"/>
              </a:lnSpc>
              <a:spcBef>
                <a:spcPts val="0"/>
              </a:spcBef>
              <a:spcAft>
                <a:spcPts val="0"/>
              </a:spcAft>
              <a:buSzPts val="1400"/>
              <a:buNone/>
            </a:pPr>
            <a:r>
              <a:rPr lang="fr-FR"/>
              <a:t>4- Penser en terme d’efficacité et d’urgence, mais aussi en fonction de ce qui est souhaitable et possible</a:t>
            </a:r>
            <a:endParaRPr/>
          </a:p>
          <a:p>
            <a:pPr marL="0" lvl="0" indent="0" algn="l" rtl="0">
              <a:lnSpc>
                <a:spcPct val="100000"/>
              </a:lnSpc>
              <a:spcBef>
                <a:spcPts val="0"/>
              </a:spcBef>
              <a:spcAft>
                <a:spcPts val="0"/>
              </a:spcAft>
              <a:buSzPts val="1400"/>
              <a:buNone/>
            </a:pPr>
            <a:r>
              <a:rPr lang="fr-FR"/>
              <a:t>5- Mettre en oeuvre l’influence et la dynamique sociale</a:t>
            </a:r>
            <a:endParaRPr/>
          </a:p>
          <a:p>
            <a:pPr marL="0" lvl="0" indent="0" algn="l" rtl="0">
              <a:spcBef>
                <a:spcPts val="0"/>
              </a:spcBef>
              <a:spcAft>
                <a:spcPts val="0"/>
              </a:spcAft>
              <a:buClr>
                <a:schemeClr val="dk1"/>
              </a:buClr>
              <a:buSzPts val="1100"/>
              <a:buFont typeface="Arial"/>
              <a:buNone/>
            </a:pPr>
            <a:r>
              <a:rPr lang="fr-FR"/>
              <a:t>Pour les PROs : lien avec ADEME : 1-2 = Bilan Carbone(R) / 3-4 = ACT Pas à Pas</a:t>
            </a:r>
            <a:endParaRPr/>
          </a:p>
        </p:txBody>
      </p:sp>
      <p:sp>
        <p:nvSpPr>
          <p:cNvPr id="2322" name="Google Shape;2322;g28b2e969987_2_21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28b2e969987_2_2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0" name="Google Shape;2380;g28b2e969987_2_2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2h35 / Durée 15 minutes</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g28b2e969987_2_2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9" name="Google Shape;2389;g28b2e969987_2_2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Garder du temps sur cette séquence</a:t>
            </a:r>
            <a:br>
              <a:rPr lang="fr-FR"/>
            </a:br>
            <a:r>
              <a:rPr lang="fr-FR"/>
              <a:t>laisser les participants s’exprimer sur une ou toutes les questions</a:t>
            </a:r>
            <a:endParaRPr/>
          </a:p>
          <a:p>
            <a:pPr marL="0" marR="0" lvl="0" indent="0" algn="l" rtl="0">
              <a:lnSpc>
                <a:spcPct val="100000"/>
              </a:lnSpc>
              <a:spcBef>
                <a:spcPts val="0"/>
              </a:spcBef>
              <a:spcAft>
                <a:spcPts val="0"/>
              </a:spcAft>
              <a:buClr>
                <a:schemeClr val="dk1"/>
              </a:buClr>
              <a:buSzPts val="1200"/>
              <a:buFont typeface="Calibri"/>
              <a:buNone/>
            </a:pPr>
            <a:r>
              <a:rPr lang="fr-FR"/>
              <a:t>les autres ne réagissent pas, vous non plus sauf une synthèse finale éventuelle mais se servir surtout de la conclusion pour rebondir sur les réflexions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8b2e969987_2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8b2e969987_2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114300" lvl="0" indent="0" algn="l" rtl="0">
              <a:lnSpc>
                <a:spcPct val="142857"/>
              </a:lnSpc>
              <a:spcBef>
                <a:spcPts val="500"/>
              </a:spcBef>
              <a:spcAft>
                <a:spcPts val="0"/>
              </a:spcAft>
              <a:buSzPts val="1100"/>
              <a:buNone/>
            </a:pPr>
            <a:r>
              <a:rPr lang="fr-FR" sz="1100" i="1">
                <a:solidFill>
                  <a:srgbClr val="BB8A61"/>
                </a:solidFill>
              </a:rPr>
              <a:t>Poverty headcount ratio at $2.15 a day (2017 PPP)</a:t>
            </a:r>
            <a:endParaRPr sz="1100" i="1">
              <a:solidFill>
                <a:srgbClr val="BB8A61"/>
              </a:solidFill>
            </a:endParaRPr>
          </a:p>
          <a:p>
            <a:pPr marL="0" marR="114300" lvl="0" indent="0" algn="l" rtl="0">
              <a:lnSpc>
                <a:spcPct val="142857"/>
              </a:lnSpc>
              <a:spcBef>
                <a:spcPts val="500"/>
              </a:spcBef>
              <a:spcAft>
                <a:spcPts val="0"/>
              </a:spcAft>
              <a:buSzPts val="1100"/>
              <a:buNone/>
            </a:pPr>
            <a:r>
              <a:rPr lang="fr-FR" sz="1100" i="1">
                <a:solidFill>
                  <a:srgbClr val="BB8A61"/>
                </a:solidFill>
              </a:rPr>
              <a:t>Photo : Julien Harneis, CC BY-SA 1.0 &lt;https://creativecommons.org/licenses/by-sa/1.0&gt;, via Wikimedia Commons</a:t>
            </a:r>
            <a:endParaRPr sz="1100" i="1">
              <a:solidFill>
                <a:srgbClr val="BB8A61"/>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28b2e969987_2_2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1" name="Google Shape;2411;g28b2e969987_2_2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2h50 / Durée 8 minutes</a:t>
            </a:r>
            <a:br>
              <a:rPr lang="fr-FR"/>
            </a:br>
            <a:r>
              <a:rPr lang="fr-FR"/>
              <a:t>Proposition de discours : </a:t>
            </a:r>
            <a:r>
              <a:rPr lang="fr-FR" u="sng">
                <a:solidFill>
                  <a:schemeClr val="hlink"/>
                </a:solidFill>
                <a:hlinkClick r:id="rId3"/>
              </a:rPr>
              <a:t>https://drive.google.com/file/d/1PbAaEOCrBhXu5OWcXG--irf5sq_j6m5i</a:t>
            </a:r>
            <a:r>
              <a:rPr lang="fr-FR"/>
              <a:t>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7"/>
        <p:cNvGrpSpPr/>
        <p:nvPr/>
      </p:nvGrpSpPr>
      <p:grpSpPr>
        <a:xfrm>
          <a:off x="0" y="0"/>
          <a:ext cx="0" cy="0"/>
          <a:chOff x="0" y="0"/>
          <a:chExt cx="0" cy="0"/>
        </a:xfrm>
      </p:grpSpPr>
      <p:sp>
        <p:nvSpPr>
          <p:cNvPr id="2418" name="Google Shape;2418;g28b2e969987_2_2224:notes"/>
          <p:cNvSpPr>
            <a:spLocks noGrp="1" noRot="1" noChangeAspect="1"/>
          </p:cNvSpPr>
          <p:nvPr>
            <p:ph type="sldImg" idx="2"/>
          </p:nvPr>
        </p:nvSpPr>
        <p:spPr>
          <a:xfrm>
            <a:off x="-1728788" y="1524000"/>
            <a:ext cx="7315201"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9" name="Google Shape;2419;g28b2e969987_2_2224: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a:t>Malgré toutes les actions choisies, nous n’arrivons pas à 2tonnes. Il faut faire plus. Oui, c’est très ambitieux. </a:t>
            </a:r>
            <a:endParaRPr/>
          </a:p>
          <a:p>
            <a:pPr marL="0" lvl="0" indent="0" algn="l" rtl="0">
              <a:lnSpc>
                <a:spcPct val="100000"/>
              </a:lnSpc>
              <a:spcBef>
                <a:spcPts val="0"/>
              </a:spcBef>
              <a:spcAft>
                <a:spcPts val="0"/>
              </a:spcAft>
              <a:buClr>
                <a:schemeClr val="dk1"/>
              </a:buClr>
              <a:buSzPts val="1400"/>
              <a:buFont typeface="Arial"/>
              <a:buNone/>
            </a:pPr>
            <a:r>
              <a:rPr lang="fr-FR"/>
              <a:t>A l’image d’un grimpeur en bas d’une montagne, qui aperçoit à peine le sommet qui lui paraît si loin, cela peut impressionner</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5"/>
        <p:cNvGrpSpPr/>
        <p:nvPr/>
      </p:nvGrpSpPr>
      <p:grpSpPr>
        <a:xfrm>
          <a:off x="0" y="0"/>
          <a:ext cx="0" cy="0"/>
          <a:chOff x="0" y="0"/>
          <a:chExt cx="0" cy="0"/>
        </a:xfrm>
      </p:grpSpPr>
      <p:sp>
        <p:nvSpPr>
          <p:cNvPr id="2426" name="Google Shape;2426;g28b2e969987_2_2231:notes"/>
          <p:cNvSpPr>
            <a:spLocks noGrp="1" noRot="1" noChangeAspect="1"/>
          </p:cNvSpPr>
          <p:nvPr>
            <p:ph type="sldImg" idx="2"/>
          </p:nvPr>
        </p:nvSpPr>
        <p:spPr>
          <a:xfrm>
            <a:off x="-1728788" y="1524000"/>
            <a:ext cx="7315201"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7" name="Google Shape;2427;g28b2e969987_2_2231: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Néanmoins, sans savoir s’il va atteindre le sommet, le grimpeur n’hésite pas à se lancer car il sait qui va pouvoir grimper et se rapprocher du sommet. </a:t>
            </a:r>
            <a:endParaRPr/>
          </a:p>
          <a:p>
            <a:pPr marL="0" lvl="0" indent="0" algn="l" rtl="0">
              <a:lnSpc>
                <a:spcPct val="100000"/>
              </a:lnSpc>
              <a:spcBef>
                <a:spcPts val="0"/>
              </a:spcBef>
              <a:spcAft>
                <a:spcPts val="0"/>
              </a:spcAft>
              <a:buSzPts val="1400"/>
              <a:buNone/>
            </a:pPr>
            <a:r>
              <a:rPr lang="fr-FR"/>
              <a:t>Pour les émissions, sans savoir si nous atteindrons 2tonnes, un peu plus ou un peu moins, nous savons maintenant que nous pouvons réduire.</a:t>
            </a:r>
            <a:endParaRPr/>
          </a:p>
          <a:p>
            <a:pPr marL="0" lvl="0" indent="0" algn="l" rtl="0">
              <a:lnSpc>
                <a:spcPct val="100000"/>
              </a:lnSpc>
              <a:spcBef>
                <a:spcPts val="0"/>
              </a:spcBef>
              <a:spcAft>
                <a:spcPts val="0"/>
              </a:spcAft>
              <a:buSzPts val="1400"/>
              <a:buNone/>
            </a:pPr>
            <a:r>
              <a:rPr lang="fr-FR"/>
              <a:t>Avec quelques actions individuelles et collectives clés, vous avez drastiquement réduit les émissions. Et ces actions sont des actions connues, dans le débat public, envisagées, réalistes, il ne s’agit pas d’aller sur Mars, ou au contraire de revenir au temps des Amish.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g28b2e969987_2_2237:notes"/>
          <p:cNvSpPr>
            <a:spLocks noGrp="1" noRot="1" noChangeAspect="1"/>
          </p:cNvSpPr>
          <p:nvPr>
            <p:ph type="sldImg" idx="2"/>
          </p:nvPr>
        </p:nvSpPr>
        <p:spPr>
          <a:xfrm>
            <a:off x="385763" y="1524000"/>
            <a:ext cx="30861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4" name="Google Shape;2434;g28b2e969987_2_2237: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fr-FR" sz="1000">
                <a:latin typeface="Arial"/>
                <a:ea typeface="Arial"/>
                <a:cs typeface="Arial"/>
                <a:sym typeface="Arial"/>
              </a:rPr>
              <a:t>En parlant de dynamique sociale, justement, nous l’avons vu durant l’atelier : quand on parle de transition, tout est lié !</a:t>
            </a:r>
            <a:endParaRPr sz="1000">
              <a:latin typeface="Arial"/>
              <a:ea typeface="Arial"/>
              <a:cs typeface="Arial"/>
              <a:sym typeface="Arial"/>
            </a:endParaRPr>
          </a:p>
          <a:p>
            <a:pPr marL="0" lvl="0" indent="0" algn="l" rtl="0">
              <a:lnSpc>
                <a:spcPct val="115000"/>
              </a:lnSpc>
              <a:spcBef>
                <a:spcPts val="0"/>
              </a:spcBef>
              <a:spcAft>
                <a:spcPts val="0"/>
              </a:spcAft>
              <a:buSzPts val="1100"/>
              <a:buNone/>
            </a:pPr>
            <a:r>
              <a:rPr lang="fr-FR" sz="1000">
                <a:latin typeface="Arial"/>
                <a:ea typeface="Arial"/>
                <a:cs typeface="Arial"/>
                <a:sym typeface="Arial"/>
              </a:rPr>
              <a:t>Face à un problème aussi complexe, l’erreur serait d’avoir une vision en silo.</a:t>
            </a:r>
            <a:endParaRPr sz="1000">
              <a:latin typeface="Arial"/>
              <a:ea typeface="Arial"/>
              <a:cs typeface="Arial"/>
              <a:sym typeface="Arial"/>
            </a:endParaRPr>
          </a:p>
          <a:p>
            <a:pPr marL="0" lvl="0" indent="0" algn="l" rtl="0">
              <a:lnSpc>
                <a:spcPct val="115000"/>
              </a:lnSpc>
              <a:spcBef>
                <a:spcPts val="0"/>
              </a:spcBef>
              <a:spcAft>
                <a:spcPts val="0"/>
              </a:spcAft>
              <a:buSzPts val="1100"/>
              <a:buNone/>
            </a:pPr>
            <a:r>
              <a:rPr lang="fr-FR" sz="1000">
                <a:latin typeface="Arial"/>
                <a:ea typeface="Arial"/>
                <a:cs typeface="Arial"/>
                <a:sym typeface="Arial"/>
              </a:rPr>
              <a:t>Les enjeux environnementaux sont nombreux, complexes, et surtout interdépendants.</a:t>
            </a:r>
            <a:endParaRPr sz="1000">
              <a:latin typeface="Arial"/>
              <a:ea typeface="Arial"/>
              <a:cs typeface="Arial"/>
              <a:sym typeface="Arial"/>
            </a:endParaRPr>
          </a:p>
          <a:p>
            <a:pPr marL="0" lvl="0" indent="0" algn="l" rtl="0">
              <a:lnSpc>
                <a:spcPct val="115000"/>
              </a:lnSpc>
              <a:spcBef>
                <a:spcPts val="0"/>
              </a:spcBef>
              <a:spcAft>
                <a:spcPts val="0"/>
              </a:spcAft>
              <a:buSzPts val="1100"/>
              <a:buNone/>
            </a:pPr>
            <a:r>
              <a:rPr lang="fr-FR" sz="1000">
                <a:latin typeface="Arial"/>
                <a:ea typeface="Arial"/>
                <a:cs typeface="Arial"/>
                <a:sym typeface="Arial"/>
              </a:rPr>
              <a:t>Il est donc important d’adopter une vision large des enjeux en s’assurant que les plans d’action que l’on envisage s’attaquent aux problèmes de façon large, en prenant en compte pas uniquement le climat, mais aussi les autres frontières planétaires, tel que la crise de la biodiversité et l’épuisement des ressources naturelles.</a:t>
            </a:r>
            <a:endParaRPr sz="1000">
              <a:latin typeface="Arial"/>
              <a:ea typeface="Arial"/>
              <a:cs typeface="Arial"/>
              <a:sym typeface="Arial"/>
            </a:endParaRPr>
          </a:p>
          <a:p>
            <a:pPr marL="0" lvl="0" indent="0" algn="l" rtl="0">
              <a:lnSpc>
                <a:spcPct val="115000"/>
              </a:lnSpc>
              <a:spcBef>
                <a:spcPts val="0"/>
              </a:spcBef>
              <a:spcAft>
                <a:spcPts val="0"/>
              </a:spcAft>
              <a:buSzPts val="1100"/>
              <a:buNone/>
            </a:pPr>
            <a:r>
              <a:rPr lang="fr-FR" sz="1000">
                <a:latin typeface="Arial"/>
                <a:ea typeface="Arial"/>
                <a:cs typeface="Arial"/>
                <a:sym typeface="Arial"/>
              </a:rPr>
              <a:t>Mais de façon plus large, cela nous invite aussi à adopter une véritable vision systémique dans la façon dont nous pensons l’action. Prendre du recul, de la hauteur, envisager les liens entre l’écologique, l’économique, le social, et même le philosophique. Remonter à la source, s’interroger sur nos objectifs finaux, sur ce qui est le plus important pour nous. Et, se faisant, faire preuve de créativité, sortir des sentiers battus et des solutions clés en main, ouvrir le champ des possibles, et  inventer de nouvelles façons de relever les défis d’aujourd’hui et de demain.</a:t>
            </a:r>
            <a:endParaRPr sz="1000">
              <a:latin typeface="Arial"/>
              <a:ea typeface="Arial"/>
              <a:cs typeface="Arial"/>
              <a:sym typeface="Arial"/>
            </a:endParaRPr>
          </a:p>
          <a:p>
            <a:pPr marL="0" lvl="0" indent="0" algn="l" rtl="0">
              <a:lnSpc>
                <a:spcPct val="115000"/>
              </a:lnSpc>
              <a:spcBef>
                <a:spcPts val="0"/>
              </a:spcBef>
              <a:spcAft>
                <a:spcPts val="0"/>
              </a:spcAft>
              <a:buSzPts val="1100"/>
              <a:buNone/>
            </a:pPr>
            <a:r>
              <a:rPr lang="fr-FR" sz="1000">
                <a:latin typeface="Arial"/>
                <a:ea typeface="Arial"/>
                <a:cs typeface="Arial"/>
                <a:sym typeface="Arial"/>
              </a:rPr>
              <a:t>En prenant ce recul, on peut notamment voir à quel point ce défi écologique, est aussi une opportunité =&gt; next slide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28b2e969987_2_2243:notes"/>
          <p:cNvSpPr>
            <a:spLocks noGrp="1" noRot="1" noChangeAspect="1"/>
          </p:cNvSpPr>
          <p:nvPr>
            <p:ph type="sldImg" idx="2"/>
          </p:nvPr>
        </p:nvSpPr>
        <p:spPr>
          <a:xfrm>
            <a:off x="385763" y="1524000"/>
            <a:ext cx="30861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1" name="Google Shape;2441;g28b2e969987_2_2243: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a:t>Une transition ambitieuse est possible, et elle peut se réaliser si nous accélérons, en particulier par la dynamique sociale grâce à notre influence en tant qu’individu sur le collectif.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g28b2e969987_2_2248:notes"/>
          <p:cNvSpPr>
            <a:spLocks noGrp="1" noRot="1" noChangeAspect="1"/>
          </p:cNvSpPr>
          <p:nvPr>
            <p:ph type="sldImg" idx="2"/>
          </p:nvPr>
        </p:nvSpPr>
        <p:spPr>
          <a:xfrm>
            <a:off x="385763" y="1524000"/>
            <a:ext cx="30861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7" name="Google Shape;2447;g28b2e969987_2_2248: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Le sommet de la montagne peut être atteint de plusieurs façons, plusieurs chemins sont possibles. Il s’agit de choisir celui qui est le mieux pour nous.</a:t>
            </a:r>
            <a:endParaRPr/>
          </a:p>
          <a:p>
            <a:pPr marL="0" lvl="0" indent="0" algn="l" rtl="0">
              <a:lnSpc>
                <a:spcPct val="100000"/>
              </a:lnSpc>
              <a:spcBef>
                <a:spcPts val="0"/>
              </a:spcBef>
              <a:spcAft>
                <a:spcPts val="0"/>
              </a:spcAft>
              <a:buSzPts val="1400"/>
              <a:buNone/>
            </a:pPr>
            <a:r>
              <a:rPr lang="fr-FR"/>
              <a:t>Cela dépend notamment des choix de société que nous souhaitons faire collectivement. Mais nous avons aussi plusieurs chemins individuels : à nous de choisir quel rôle nous voulons avoir dans la transition, quelles actions nous mettons en place, et dans quel ordre.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g28b2e969987_2_2255:notes"/>
          <p:cNvSpPr>
            <a:spLocks noGrp="1" noRot="1" noChangeAspect="1"/>
          </p:cNvSpPr>
          <p:nvPr>
            <p:ph type="sldImg" idx="2"/>
          </p:nvPr>
        </p:nvSpPr>
        <p:spPr>
          <a:xfrm>
            <a:off x="385763" y="1524000"/>
            <a:ext cx="30861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4" name="Google Shape;2454;g28b2e969987_2_2255: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En tant que citoyen, permet de réinventer une vie épanouie, en donnant du sens à nos actes !</a:t>
            </a:r>
            <a:endParaRPr/>
          </a:p>
          <a:p>
            <a:pPr marL="0" lvl="0" indent="0" algn="l" rtl="0">
              <a:lnSpc>
                <a:spcPct val="100000"/>
              </a:lnSpc>
              <a:spcBef>
                <a:spcPts val="0"/>
              </a:spcBef>
              <a:spcAft>
                <a:spcPts val="0"/>
              </a:spcAft>
              <a:buSzPts val="1400"/>
              <a:buNone/>
            </a:pPr>
            <a:r>
              <a:rPr lang="fr-FR"/>
              <a:t>Moyen de solutionner d’autres défis autour d’une cause commune qui peut fédérer ! C’est l’occasion de réinventer, d’innover, de créer !</a:t>
            </a:r>
            <a:endParaRPr/>
          </a:p>
          <a:p>
            <a:pPr marL="0" lvl="0" indent="0" algn="l" rtl="0">
              <a:lnSpc>
                <a:spcPct val="100000"/>
              </a:lnSpc>
              <a:spcBef>
                <a:spcPts val="0"/>
              </a:spcBef>
              <a:spcAft>
                <a:spcPts val="0"/>
              </a:spcAft>
              <a:buSzPts val="1400"/>
              <a:buNone/>
            </a:pPr>
            <a:r>
              <a:rPr lang="fr-FR"/>
              <a:t>En tant que pays : si la France change, elle rayonnera dans le monde entier et influencera le monde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La transition, aussi l’occasion de donner du sens à nos vies et à notre travail. C’est l’occasion de changer, de se, de rencontrer de nouvelles personnes, et de s’amuser. Alors profitons-en !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Google Shape;2459;g28b2e969987_2_2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0" name="Google Shape;2460;g28b2e969987_2_2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2h58 / Durée 2 minutes</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Google Shape;2468;g28b2e969987_2_2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9" name="Google Shape;2469;g28b2e969987_2_22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0" name="Google Shape;2470;g28b2e969987_2_22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28b2e969987_2_2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1" name="Google Shape;2481;g28b2e969987_2_2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2" name="Google Shape;2482;g28b2e969987_2_2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8b2e969987_2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28b2e969987_2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42857"/>
              </a:lnSpc>
              <a:spcBef>
                <a:spcPts val="500"/>
              </a:spcBef>
              <a:spcAft>
                <a:spcPts val="0"/>
              </a:spcAft>
              <a:buSzPts val="1100"/>
              <a:buNone/>
            </a:pPr>
            <a:r>
              <a:rPr lang="fr-FR"/>
              <a:t>La proportion baisse, et le nombre total de personnes dans l’extrême pauvreté a baissé</a:t>
            </a:r>
            <a:endParaRPr/>
          </a:p>
          <a:p>
            <a:pPr marL="114300" marR="114300" lvl="0" indent="0" algn="l" rtl="0">
              <a:lnSpc>
                <a:spcPct val="142857"/>
              </a:lnSpc>
              <a:spcBef>
                <a:spcPts val="500"/>
              </a:spcBef>
              <a:spcAft>
                <a:spcPts val="0"/>
              </a:spcAft>
              <a:buSzPts val="1100"/>
              <a:buNone/>
            </a:pPr>
            <a:r>
              <a:rPr lang="fr-FR"/>
              <a:t>Reparti à la hausse suite au covid : tendanciel ou conjoncturel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g28b2e969987_2_2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0" name="Google Shape;2490;g28b2e969987_2_22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Bravo pour cette animation !</a:t>
            </a:r>
            <a:br>
              <a:rPr lang="fr-FR"/>
            </a:br>
            <a:r>
              <a:rPr lang="fr-FR"/>
              <a:t>N’oubliez pas d’activer le tableau de bord des participants et participantes</a:t>
            </a:r>
            <a:br>
              <a:rPr lang="fr-FR"/>
            </a:br>
            <a:r>
              <a:rPr lang="fr-FR"/>
              <a:t>Vous pouvez également nous faire un retour sur votre atelier depuis la plateforme ou sur le slack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8b2e969987_2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8b2e969987_2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114300" lvl="0" indent="0" algn="l" rtl="0">
              <a:lnSpc>
                <a:spcPct val="142857"/>
              </a:lnSpc>
              <a:spcBef>
                <a:spcPts val="500"/>
              </a:spcBef>
              <a:spcAft>
                <a:spcPts val="0"/>
              </a:spcAft>
              <a:buSzPts val="1100"/>
              <a:buNone/>
            </a:pPr>
            <a:endParaRPr sz="1050">
              <a:highlight>
                <a:srgbClr val="FFFFFF"/>
              </a:highlight>
              <a:latin typeface="Roboto"/>
              <a:ea typeface="Roboto"/>
              <a:cs typeface="Roboto"/>
              <a:sym typeface="Roboto"/>
            </a:endParaRPr>
          </a:p>
          <a:p>
            <a:pPr marL="0" marR="114300" lvl="0" indent="0" algn="l" rtl="0">
              <a:lnSpc>
                <a:spcPct val="142857"/>
              </a:lnSpc>
              <a:spcBef>
                <a:spcPts val="500"/>
              </a:spcBef>
              <a:spcAft>
                <a:spcPts val="0"/>
              </a:spcAft>
              <a:buSzPts val="1100"/>
              <a:buNone/>
            </a:pPr>
            <a:r>
              <a:rPr lang="fr-FR" sz="1050">
                <a:highlight>
                  <a:srgbClr val="FFFFFF"/>
                </a:highlight>
                <a:latin typeface="Roboto"/>
                <a:ea typeface="Roboto"/>
                <a:cs typeface="Roboto"/>
                <a:sym typeface="Roboto"/>
              </a:rPr>
              <a:t>Crédit photo (ne pas supprimer cette ligne) : </a:t>
            </a:r>
            <a:r>
              <a:rPr lang="fr-FR" sz="900" u="sng">
                <a:solidFill>
                  <a:srgbClr val="6F43D6"/>
                </a:solidFill>
                <a:highlight>
                  <a:srgbClr val="F4F4F4"/>
                </a:highlight>
                <a:latin typeface="Arial"/>
                <a:ea typeface="Arial"/>
                <a:cs typeface="Arial"/>
                <a:sym typeface="Arial"/>
                <a:hlinkClick r:id="rId3">
                  <a:extLst>
                    <a:ext uri="{A12FA001-AC4F-418D-AE19-62706E023703}">
                      <ahyp:hlinkClr xmlns:ahyp="http://schemas.microsoft.com/office/drawing/2018/hyperlinkcolor" val="tx"/>
                    </a:ext>
                  </a:extLst>
                </a:hlinkClick>
              </a:rPr>
              <a:t>Royalty-free</a:t>
            </a:r>
            <a:r>
              <a:rPr lang="fr-FR" sz="1050">
                <a:highlight>
                  <a:srgbClr val="FFFFFF"/>
                </a:highlight>
                <a:latin typeface="Roboto"/>
                <a:ea typeface="Roboto"/>
                <a:cs typeface="Roboto"/>
                <a:sym typeface="Roboto"/>
              </a:rPr>
              <a:t> </a:t>
            </a:r>
            <a:r>
              <a:rPr lang="fr-FR" sz="900" u="sng">
                <a:solidFill>
                  <a:srgbClr val="6F43D6"/>
                </a:solidFill>
                <a:highlight>
                  <a:srgbClr val="F4F4F4"/>
                </a:highlight>
                <a:latin typeface="Arial"/>
                <a:ea typeface="Arial"/>
                <a:cs typeface="Arial"/>
                <a:sym typeface="Arial"/>
                <a:hlinkClick r:id="rId4">
                  <a:extLst>
                    <a:ext uri="{A12FA001-AC4F-418D-AE19-62706E023703}">
                      <ahyp:hlinkClr xmlns:ahyp="http://schemas.microsoft.com/office/drawing/2018/hyperlinkcolor" val="tx"/>
                    </a:ext>
                  </a:extLst>
                </a:hlinkClick>
              </a:rPr>
              <a:t>Goodboy Picture Company</a:t>
            </a:r>
            <a:endParaRPr sz="1050">
              <a:highlight>
                <a:srgbClr val="FFFFFF"/>
              </a:highlight>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8b2e969987_2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28b2e969987_2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42857"/>
              </a:lnSpc>
              <a:spcBef>
                <a:spcPts val="50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8b2e969987_2_236:notes"/>
          <p:cNvSpPr>
            <a:spLocks noGrp="1" noRot="1" noChangeAspect="1"/>
          </p:cNvSpPr>
          <p:nvPr>
            <p:ph type="sldImg" idx="2"/>
          </p:nvPr>
        </p:nvSpPr>
        <p:spPr>
          <a:xfrm>
            <a:off x="-1728788" y="1524000"/>
            <a:ext cx="7315201"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8b2e969987_2_236: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Ne pas commenter l’illustration (présent pour ancrer le message mode de vie occidental = impact plutôt que développement des pays émergents/en développement, lien possible avec la slide masquée de fin (“c’est possible dans la vraie vie”)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FR"/>
              <a:t>Crédit image : Socialter</a:t>
            </a:r>
            <a:br>
              <a:rPr lang="fr-FR"/>
            </a:br>
            <a:r>
              <a:rPr lang="fr-FR"/>
              <a:t>Crédit photo (ne pas supprimer cette ligne) : </a:t>
            </a:r>
            <a:r>
              <a:rPr lang="fr-FR" sz="900">
                <a:solidFill>
                  <a:srgbClr val="02A388"/>
                </a:solidFill>
                <a:highlight>
                  <a:srgbClr val="E8EDED"/>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PeopleImages</a:t>
            </a:r>
            <a:r>
              <a:rPr lang="fr-FR"/>
              <a:t> </a:t>
            </a:r>
            <a:r>
              <a:rPr lang="fr-FR" u="sng">
                <a:solidFill>
                  <a:schemeClr val="hlink"/>
                </a:solidFill>
                <a:hlinkClick r:id="rId4"/>
              </a:rPr>
              <a:t>https://www.istockphoto.com/fr/photo/nous-avons-toujours-gagner-gm542291608-97073839</a:t>
            </a:r>
            <a:r>
              <a:rPr lang="fr-FR"/>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1a2b87c44d_25_1:notes"/>
          <p:cNvSpPr>
            <a:spLocks noGrp="1" noRot="1" noChangeAspect="1"/>
          </p:cNvSpPr>
          <p:nvPr>
            <p:ph type="sldImg" idx="2"/>
          </p:nvPr>
        </p:nvSpPr>
        <p:spPr>
          <a:xfrm>
            <a:off x="-1728788" y="1524000"/>
            <a:ext cx="7315201"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31a2b87c44d_25_1: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Notre modèle de développement a permis ces acquis, mais il a un coût écologique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FR"/>
              <a:t>Crédit photos : Getty Images - Getty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1a2b87c44d_25_22:notes"/>
          <p:cNvSpPr>
            <a:spLocks noGrp="1" noRot="1" noChangeAspect="1"/>
          </p:cNvSpPr>
          <p:nvPr>
            <p:ph type="sldImg" idx="2"/>
          </p:nvPr>
        </p:nvSpPr>
        <p:spPr>
          <a:xfrm>
            <a:off x="-1728788" y="1524000"/>
            <a:ext cx="7315201"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31a2b87c44d_25_22: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La question que pose donc la transition est comment garantir un certain nombre d’enjeux sociaux tout en le dépassant pas les frontières environnementales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FR"/>
              <a:t>Crédit photos : Getty Images - Getty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a5f50bcaba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a5f50bcaba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42857"/>
              </a:lnSpc>
              <a:spcBef>
                <a:spcPts val="500"/>
              </a:spcBef>
              <a:spcAft>
                <a:spcPts val="0"/>
              </a:spcAft>
              <a:buSzPts val="1100"/>
              <a:buNone/>
            </a:pPr>
            <a:r>
              <a:rPr lang="fr-FR"/>
              <a:t>la théorie donut combine ces 2 enjeux en définissant le donut comme l’espace socialement juste et écologiquement sûr pour l’humanité</a:t>
            </a:r>
            <a:br>
              <a:rPr lang="fr-FR"/>
            </a:br>
            <a:r>
              <a:rPr lang="fr-FR" sz="1100">
                <a:latin typeface="Arial"/>
                <a:ea typeface="Arial"/>
                <a:cs typeface="Arial"/>
                <a:sym typeface="Arial"/>
              </a:rPr>
              <a:t>Kate Raworth : économiste créatrice de la théorie du Donut et fondatrice du Doughnut Economics Action Lab :</a:t>
            </a:r>
            <a:r>
              <a:rPr lang="fr-FR" sz="1100">
                <a:uFill>
                  <a:noFill/>
                </a:uFill>
                <a:latin typeface="Arial"/>
                <a:ea typeface="Arial"/>
                <a:cs typeface="Arial"/>
                <a:sym typeface="Arial"/>
                <a:hlinkClick r:id="rId3"/>
              </a:rPr>
              <a:t> </a:t>
            </a:r>
            <a:r>
              <a:rPr lang="fr-FR" sz="1100" u="sng">
                <a:solidFill>
                  <a:schemeClr val="hlink"/>
                </a:solidFill>
                <a:latin typeface="Arial"/>
                <a:ea typeface="Arial"/>
                <a:cs typeface="Arial"/>
                <a:sym typeface="Arial"/>
                <a:hlinkClick r:id="rId3"/>
              </a:rPr>
              <a:t>https://www.kateraworth.com/about/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f0f15ebc6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1f0f15ebc6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8b2e969987_2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8b2e969987_2_3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42857"/>
              </a:lnSpc>
              <a:spcBef>
                <a:spcPts val="500"/>
              </a:spcBef>
              <a:spcAft>
                <a:spcPts val="0"/>
              </a:spcAft>
              <a:buSzPts val="1100"/>
              <a:buNone/>
            </a:pPr>
            <a:r>
              <a:rPr lang="fr-FR"/>
              <a:t>Pendant l’atelier, nous allons volontairement garder un focus sur le climat, mais nous enlèverons régulièrement ces “lunettes” pour nous pencher et faire le lien avec d’autres enjeux de la transition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8b2e969987_2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28b2e969987_2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42857"/>
              </a:lnSpc>
              <a:spcBef>
                <a:spcPts val="500"/>
              </a:spcBef>
              <a:spcAft>
                <a:spcPts val="0"/>
              </a:spcAft>
              <a:buClr>
                <a:schemeClr val="dk1"/>
              </a:buClr>
              <a:buSzPts val="1100"/>
              <a:buFont typeface="Arial"/>
              <a:buNone/>
            </a:pPr>
            <a:endParaRPr sz="1050">
              <a:highlight>
                <a:srgbClr val="FFFFFF"/>
              </a:highlight>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8b2e969987_2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28b2e969987_2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42857"/>
              </a:lnSpc>
              <a:spcBef>
                <a:spcPts val="500"/>
              </a:spcBef>
              <a:spcAft>
                <a:spcPts val="0"/>
              </a:spcAft>
              <a:buClr>
                <a:schemeClr val="dk1"/>
              </a:buClr>
              <a:buSzPts val="1100"/>
              <a:buFont typeface="Arial"/>
              <a:buNone/>
            </a:pPr>
            <a:r>
              <a:rPr lang="fr-FR" sz="1050">
                <a:highlight>
                  <a:schemeClr val="lt1"/>
                </a:highlight>
                <a:latin typeface="Roboto"/>
                <a:ea typeface="Roboto"/>
                <a:cs typeface="Roboto"/>
                <a:sym typeface="Roboto"/>
              </a:rPr>
              <a:t>Le GIEC indique entre -5° et -7° (médiane à -6°) par rapport à la référence </a:t>
            </a:r>
            <a:r>
              <a:rPr lang="fr-FR" sz="1050" u="sng">
                <a:highlight>
                  <a:schemeClr val="lt1"/>
                </a:highlight>
                <a:latin typeface="Roboto"/>
                <a:ea typeface="Roboto"/>
                <a:cs typeface="Roboto"/>
                <a:sym typeface="Roboto"/>
              </a:rPr>
              <a:t>pré-industrielle (avant 1850)</a:t>
            </a:r>
            <a:r>
              <a:rPr lang="fr-FR" sz="1050">
                <a:highlight>
                  <a:schemeClr val="lt1"/>
                </a:highlight>
                <a:latin typeface="Roboto"/>
                <a:ea typeface="Roboto"/>
                <a:cs typeface="Roboto"/>
                <a:sym typeface="Roboto"/>
              </a:rPr>
              <a:t>. L’info est dans le WGI de l’AR6 dans la Box TS.2, Figure 1, page 4</a:t>
            </a:r>
            <a:br>
              <a:rPr lang="fr-FR"/>
            </a:br>
            <a:r>
              <a:rPr lang="fr-FR"/>
              <a:t>Source des cartes : Quaternary Environments Network (</a:t>
            </a:r>
            <a:r>
              <a:rPr lang="fr-FR" u="sng">
                <a:solidFill>
                  <a:schemeClr val="hlink"/>
                </a:solidFill>
                <a:hlinkClick r:id="rId3"/>
              </a:rPr>
              <a:t>https://www.esd.ornl.gov/projects/qen/europe.html</a:t>
            </a:r>
            <a:r>
              <a:rPr lang="fr-FR"/>
              <a:t>), </a:t>
            </a:r>
            <a:r>
              <a:rPr lang="fr-FR">
                <a:solidFill>
                  <a:srgbClr val="202122"/>
                </a:solidFill>
              </a:rPr>
              <a:t>an international and interdisciplinary research programme in the Arctic.</a:t>
            </a:r>
            <a:endParaRPr/>
          </a:p>
        </p:txBody>
      </p:sp>
      <p:sp>
        <p:nvSpPr>
          <p:cNvPr id="438" name="Google Shape;438;g28b2e969987_2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8b2e969987_2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28b2e969987_2_3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42857"/>
              </a:lnSpc>
              <a:spcBef>
                <a:spcPts val="50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8b2e969987_2_3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28b2e969987_2_3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8b2e969987_2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28b2e969987_2_3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8b2e969987_2_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8b2e969987_2_3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fr-FR"/>
              <a:t>L’horizon temporel évoqué est la fin du siècle (2100), c’est une date qui n’est pas directement citée dans les accords de Paris mais proposée dans les différentes modélisations et les rapports du GIEC.</a:t>
            </a:r>
            <a:br>
              <a:rPr lang="fr-FR"/>
            </a:br>
            <a:br>
              <a:rPr lang="fr-FR"/>
            </a:br>
            <a:r>
              <a:rPr lang="fr-FR"/>
              <a:t>La cible à atteindre est 1,5°C, le seuil à ne pas dépasser (boucles de rétroaction) est 2°C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8b2e969987_2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28b2e969987_2_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f4afb0a5f4_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f4afb0a5f4_8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Comment obtient-on ce chiffre de 2tonnes ?</a:t>
            </a:r>
            <a:br>
              <a:rPr lang="fr-FR"/>
            </a:br>
            <a:r>
              <a:rPr lang="fr-FR"/>
              <a:t>Le chiffre de 2tonnes est déduit des différents scénari présentés dans le dernier rapport du GIEC pour limiter le réchauffement climatique à 1.5°C</a:t>
            </a:r>
            <a:endParaRPr/>
          </a:p>
          <a:p>
            <a:pPr marL="0" lvl="0" indent="0" algn="l" rtl="0">
              <a:spcBef>
                <a:spcPts val="0"/>
              </a:spcBef>
              <a:spcAft>
                <a:spcPts val="0"/>
              </a:spcAft>
              <a:buNone/>
            </a:pPr>
            <a:r>
              <a:rPr lang="fr-FR"/>
              <a:t>La courbe marron est la médiane de l’ensemble des scénari affichés </a:t>
            </a:r>
            <a:endParaRPr/>
          </a:p>
        </p:txBody>
      </p:sp>
      <p:sp>
        <p:nvSpPr>
          <p:cNvPr id="500" name="Google Shape;500;g1f4afb0a5f4_8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8b2e969987_2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28b2e969987_2_4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a:t>Ici, les émissions d’un Français sont l’empreinte carbone (voir la dernière question). La moyenne de 10t est approximative. </a:t>
            </a:r>
            <a:endParaRPr/>
          </a:p>
        </p:txBody>
      </p:sp>
      <p:sp>
        <p:nvSpPr>
          <p:cNvPr id="514" name="Google Shape;514;g28b2e969987_2_4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8b2e969987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28b2e969987_2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g28b2e969987_2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8b2e969987_2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28b2e969987_2_4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114300" lvl="0" indent="0" algn="l" rtl="0">
              <a:lnSpc>
                <a:spcPct val="142857"/>
              </a:lnSpc>
              <a:spcBef>
                <a:spcPts val="500"/>
              </a:spcBef>
              <a:spcAft>
                <a:spcPts val="0"/>
              </a:spcAft>
              <a:buClr>
                <a:schemeClr val="dk1"/>
              </a:buClr>
              <a:buSzPts val="1100"/>
              <a:buFont typeface="Arial"/>
              <a:buNone/>
            </a:pPr>
            <a:r>
              <a:rPr lang="fr-FR"/>
              <a:t>Ne pas passer trop de temps sur ce complément d’information</a:t>
            </a:r>
            <a:br>
              <a:rPr lang="fr-FR"/>
            </a:br>
            <a:r>
              <a:rPr lang="fr-FR"/>
              <a:t>La tonne équivalent CO2 est une unité introduite par le GIEC.</a:t>
            </a:r>
            <a:br>
              <a:rPr lang="fr-FR"/>
            </a:br>
            <a:r>
              <a:rPr lang="fr-FR"/>
              <a:t>Cet indice permet de comparer les impacts que les gaz à effet de serre ont sur le climat. Cela permet aussi d’avoir une unité unique pour faire de la comptabilité carbone. C’est l’unité de mesure de l’empreinte carbone.</a:t>
            </a:r>
            <a:br>
              <a:rPr lang="fr-FR"/>
            </a:br>
            <a:r>
              <a:rPr lang="fr-FR"/>
              <a:t>Les différents GES sont :</a:t>
            </a:r>
            <a:endParaRPr/>
          </a:p>
          <a:p>
            <a:pPr marL="457200" marR="114300" lvl="0" indent="-317500" algn="l" rtl="0">
              <a:lnSpc>
                <a:spcPct val="142857"/>
              </a:lnSpc>
              <a:spcBef>
                <a:spcPts val="500"/>
              </a:spcBef>
              <a:spcAft>
                <a:spcPts val="0"/>
              </a:spcAft>
              <a:buClr>
                <a:schemeClr val="dk1"/>
              </a:buClr>
              <a:buSzPts val="1400"/>
              <a:buChar char="●"/>
            </a:pPr>
            <a:r>
              <a:rPr lang="fr-FR"/>
              <a:t>Le dioxyde de carbone (CO2), émis par la combustion des énergies fossiles et la déforestation</a:t>
            </a:r>
            <a:endParaRPr/>
          </a:p>
          <a:p>
            <a:pPr marL="457200" marR="114300" lvl="0" indent="-317500" algn="l" rtl="0">
              <a:lnSpc>
                <a:spcPct val="142857"/>
              </a:lnSpc>
              <a:spcBef>
                <a:spcPts val="0"/>
              </a:spcBef>
              <a:spcAft>
                <a:spcPts val="0"/>
              </a:spcAft>
              <a:buClr>
                <a:schemeClr val="dk1"/>
              </a:buClr>
              <a:buSzPts val="1400"/>
              <a:buChar char="●"/>
            </a:pPr>
            <a:r>
              <a:rPr lang="fr-FR"/>
              <a:t>Le méthane (CH4) émis principalement par les ruminants, les fuites de gaz fossile et la culture du riz</a:t>
            </a:r>
            <a:endParaRPr/>
          </a:p>
          <a:p>
            <a:pPr marL="457200" marR="114300" lvl="0" indent="-317500" algn="l" rtl="0">
              <a:lnSpc>
                <a:spcPct val="142857"/>
              </a:lnSpc>
              <a:spcBef>
                <a:spcPts val="0"/>
              </a:spcBef>
              <a:spcAft>
                <a:spcPts val="0"/>
              </a:spcAft>
              <a:buClr>
                <a:schemeClr val="dk1"/>
              </a:buClr>
              <a:buSzPts val="1400"/>
              <a:buChar char="●"/>
            </a:pPr>
            <a:r>
              <a:rPr lang="fr-FR"/>
              <a:t>Le protoxyde d’azote (N2O) émis principalement par les engrais azotés</a:t>
            </a:r>
            <a:endParaRPr/>
          </a:p>
          <a:p>
            <a:pPr marL="457200" marR="114300" lvl="0" indent="-317500" algn="l" rtl="0">
              <a:lnSpc>
                <a:spcPct val="142857"/>
              </a:lnSpc>
              <a:spcBef>
                <a:spcPts val="0"/>
              </a:spcBef>
              <a:spcAft>
                <a:spcPts val="0"/>
              </a:spcAft>
              <a:buClr>
                <a:schemeClr val="dk1"/>
              </a:buClr>
              <a:buSzPts val="1400"/>
              <a:buChar char="●"/>
            </a:pPr>
            <a:r>
              <a:rPr lang="fr-FR"/>
              <a:t>Les gaz de synthèse (CFCs, HFCs, HCFCs…) utilisés principalement dans les systèmes de refroidissement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8b2e969987_2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28b2e969987_2_4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114300" lvl="0" indent="0" algn="l" rtl="0">
              <a:lnSpc>
                <a:spcPct val="142857"/>
              </a:lnSpc>
              <a:spcBef>
                <a:spcPts val="500"/>
              </a:spcBef>
              <a:spcAft>
                <a:spcPts val="0"/>
              </a:spcAft>
              <a:buSzPts val="1100"/>
              <a:buNone/>
            </a:pPr>
            <a:endParaRPr sz="1050">
              <a:highlight>
                <a:srgbClr val="FFFFFF"/>
              </a:highlight>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8b2e969987_2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8b2e969987_2_4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42857"/>
              </a:lnSpc>
              <a:spcBef>
                <a:spcPts val="50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8b2e969987_2_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28b2e969987_2_4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114300" lvl="0" indent="0" algn="l" rtl="0">
              <a:lnSpc>
                <a:spcPct val="142857"/>
              </a:lnSpc>
              <a:spcBef>
                <a:spcPts val="500"/>
              </a:spcBef>
              <a:spcAft>
                <a:spcPts val="0"/>
              </a:spcAft>
              <a:buSzPts val="1100"/>
              <a:buNone/>
            </a:pPr>
            <a:r>
              <a:rPr lang="fr-FR"/>
              <a:t>possibilité de demander le top 3 dans l’ordre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8b2e969987_2_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8b2e969987_2_4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fr-FR"/>
              <a:t>La partie "communs" représente l'ensemble des émissions induites par les services publics français (hôpitaux, police, école, etc.). La partie "autres" représente les émissions liées aux services privés qui servent à toute la population (banques et assurances par exemple). Enfin, la partie "sorties" représente les émissions liées aux loisirs (bars, hôtels, parcs, etc.)</a:t>
            </a:r>
            <a:endParaRPr/>
          </a:p>
        </p:txBody>
      </p:sp>
      <p:sp>
        <p:nvSpPr>
          <p:cNvPr id="586" name="Google Shape;586;g28b2e969987_2_4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a:extLst>
            <a:ext uri="{FF2B5EF4-FFF2-40B4-BE49-F238E27FC236}">
              <a16:creationId xmlns:a16="http://schemas.microsoft.com/office/drawing/2014/main" id="{D5018260-2089-066D-3A46-AF9C447270C8}"/>
            </a:ext>
          </a:extLst>
        </p:cNvPr>
        <p:cNvGrpSpPr/>
        <p:nvPr/>
      </p:nvGrpSpPr>
      <p:grpSpPr>
        <a:xfrm>
          <a:off x="0" y="0"/>
          <a:ext cx="0" cy="0"/>
          <a:chOff x="0" y="0"/>
          <a:chExt cx="0" cy="0"/>
        </a:xfrm>
      </p:grpSpPr>
      <p:sp>
        <p:nvSpPr>
          <p:cNvPr id="584" name="Google Shape;584;g28b2e969987_2_491:notes">
            <a:extLst>
              <a:ext uri="{FF2B5EF4-FFF2-40B4-BE49-F238E27FC236}">
                <a16:creationId xmlns:a16="http://schemas.microsoft.com/office/drawing/2014/main" id="{3ADF45A8-1CF7-84D7-5FF1-9AEAC4BDAC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8b2e969987_2_491:notes">
            <a:extLst>
              <a:ext uri="{FF2B5EF4-FFF2-40B4-BE49-F238E27FC236}">
                <a16:creationId xmlns:a16="http://schemas.microsoft.com/office/drawing/2014/main" id="{324EC0B4-9F99-998B-19C7-63AB9D92BBE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dirty="0"/>
          </a:p>
        </p:txBody>
      </p:sp>
      <p:sp>
        <p:nvSpPr>
          <p:cNvPr id="586" name="Google Shape;586;g28b2e969987_2_491:notes">
            <a:extLst>
              <a:ext uri="{FF2B5EF4-FFF2-40B4-BE49-F238E27FC236}">
                <a16:creationId xmlns:a16="http://schemas.microsoft.com/office/drawing/2014/main" id="{84E8E7E4-EB36-907E-EEF7-115A1EF5853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35</a:t>
            </a:fld>
            <a:endParaRPr/>
          </a:p>
        </p:txBody>
      </p:sp>
    </p:spTree>
    <p:extLst>
      <p:ext uri="{BB962C8B-B14F-4D97-AF65-F5344CB8AC3E}">
        <p14:creationId xmlns:p14="http://schemas.microsoft.com/office/powerpoint/2010/main" val="2815530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a:extLst>
            <a:ext uri="{FF2B5EF4-FFF2-40B4-BE49-F238E27FC236}">
              <a16:creationId xmlns:a16="http://schemas.microsoft.com/office/drawing/2014/main" id="{DD0A71C6-C4FF-DEDA-21D0-2B6A6C761FD1}"/>
            </a:ext>
          </a:extLst>
        </p:cNvPr>
        <p:cNvGrpSpPr/>
        <p:nvPr/>
      </p:nvGrpSpPr>
      <p:grpSpPr>
        <a:xfrm>
          <a:off x="0" y="0"/>
          <a:ext cx="0" cy="0"/>
          <a:chOff x="0" y="0"/>
          <a:chExt cx="0" cy="0"/>
        </a:xfrm>
      </p:grpSpPr>
      <p:sp>
        <p:nvSpPr>
          <p:cNvPr id="584" name="Google Shape;584;g28b2e969987_2_491:notes">
            <a:extLst>
              <a:ext uri="{FF2B5EF4-FFF2-40B4-BE49-F238E27FC236}">
                <a16:creationId xmlns:a16="http://schemas.microsoft.com/office/drawing/2014/main" id="{451D4670-BCB3-5713-AF6C-1B5254AC06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8b2e969987_2_491:notes">
            <a:extLst>
              <a:ext uri="{FF2B5EF4-FFF2-40B4-BE49-F238E27FC236}">
                <a16:creationId xmlns:a16="http://schemas.microsoft.com/office/drawing/2014/main" id="{D9B040E5-3AEF-A278-091B-4ADF856F853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dirty="0"/>
          </a:p>
        </p:txBody>
      </p:sp>
      <p:sp>
        <p:nvSpPr>
          <p:cNvPr id="586" name="Google Shape;586;g28b2e969987_2_491:notes">
            <a:extLst>
              <a:ext uri="{FF2B5EF4-FFF2-40B4-BE49-F238E27FC236}">
                <a16:creationId xmlns:a16="http://schemas.microsoft.com/office/drawing/2014/main" id="{BE4E3CDC-8D61-CAF9-3B92-4611C70C3B7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36</a:t>
            </a:fld>
            <a:endParaRPr/>
          </a:p>
        </p:txBody>
      </p:sp>
    </p:spTree>
    <p:extLst>
      <p:ext uri="{BB962C8B-B14F-4D97-AF65-F5344CB8AC3E}">
        <p14:creationId xmlns:p14="http://schemas.microsoft.com/office/powerpoint/2010/main" val="3027260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8b2e969987_2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28b2e969987_2_5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8b2e969987_2_5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28b2e969987_2_5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0h30 / Durée 2 minutes</a:t>
            </a:r>
            <a:endParaRPr sz="10000" b="1">
              <a:solidFill>
                <a:srgbClr val="2D4038"/>
              </a:solidFill>
              <a:latin typeface="Lexend"/>
              <a:ea typeface="Lexend"/>
              <a:cs typeface="Lexend"/>
              <a:sym typeface="Lexend"/>
            </a:endParaRPr>
          </a:p>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8b2e969987_2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28b2e969987_2_5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Expliquer la pertinence de l’intro : avant de partir en voyage, on va se préparer avec des repères.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8b2e969987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8b2e969987_2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42857"/>
              </a:lnSpc>
              <a:spcBef>
                <a:spcPts val="500"/>
              </a:spcBef>
              <a:spcAft>
                <a:spcPts val="0"/>
              </a:spcAft>
              <a:buClr>
                <a:schemeClr val="dk1"/>
              </a:buClr>
              <a:buSzPts val="1100"/>
              <a:buFont typeface="Arial"/>
              <a:buNone/>
            </a:pPr>
            <a:r>
              <a:rPr lang="fr-FR" sz="1050">
                <a:highlight>
                  <a:srgbClr val="FFFFFF"/>
                </a:highlight>
                <a:latin typeface="Roboto"/>
                <a:ea typeface="Roboto"/>
                <a:cs typeface="Roboto"/>
                <a:sym typeface="Roboto"/>
              </a:rPr>
              <a:t>Ne pas parler d’ordre de grandeur sur objectif 1  : non car va vers modélisation et on ne va pas tout de suite en parler</a:t>
            </a:r>
            <a:endParaRPr sz="1050">
              <a:highlight>
                <a:srgbClr val="FFFFFF"/>
              </a:highlight>
              <a:latin typeface="Roboto"/>
              <a:ea typeface="Roboto"/>
              <a:cs typeface="Roboto"/>
              <a:sym typeface="Roboto"/>
            </a:endParaRPr>
          </a:p>
          <a:p>
            <a:pPr marL="114300" marR="114300" lvl="0" indent="0" algn="l" rtl="0">
              <a:lnSpc>
                <a:spcPct val="142857"/>
              </a:lnSpc>
              <a:spcBef>
                <a:spcPts val="500"/>
              </a:spcBef>
              <a:spcAft>
                <a:spcPts val="0"/>
              </a:spcAft>
              <a:buClr>
                <a:schemeClr val="dk1"/>
              </a:buClr>
              <a:buSzPts val="1100"/>
              <a:buFont typeface="Arial"/>
              <a:buNone/>
            </a:pPr>
            <a:r>
              <a:rPr lang="fr-FR" sz="1050">
                <a:highlight>
                  <a:srgbClr val="FFFFFF"/>
                </a:highlight>
                <a:latin typeface="Roboto"/>
                <a:ea typeface="Roboto"/>
                <a:cs typeface="Roboto"/>
                <a:sym typeface="Roboto"/>
              </a:rPr>
              <a:t>Poser un cadre (espace de liberté : droit à l'erreur, apprendre, échanger, s'amuser, bienveillance, confidentialité)</a:t>
            </a:r>
            <a:endParaRPr sz="1050">
              <a:highlight>
                <a:srgbClr val="FFFFFF"/>
              </a:highlight>
              <a:latin typeface="Roboto"/>
              <a:ea typeface="Roboto"/>
              <a:cs typeface="Roboto"/>
              <a:sym typeface="Roboto"/>
            </a:endParaRPr>
          </a:p>
          <a:p>
            <a:pPr marL="0" marR="0" lvl="0" indent="0" algn="l" rtl="0">
              <a:lnSpc>
                <a:spcPct val="100000"/>
              </a:lnSpc>
              <a:spcBef>
                <a:spcPts val="0"/>
              </a:spcBef>
              <a:spcAft>
                <a:spcPts val="0"/>
              </a:spcAft>
              <a:buSzPts val="1400"/>
              <a:buNone/>
            </a:pPr>
            <a:r>
              <a:rPr lang="fr-FR"/>
              <a:t>On ne va pas vous apprendre votre métier, On sait que vous êtes pour certains plus sur l’enjeu que d’autres. L’objectif est d’avoir une culture socle pour que cela puisse diffuser ensuite au sein de vos équipes.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8b2e969987_2_5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28b2e969987_2_5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Alternance entre tour individuels et tours collectifs alors que les années passent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8b2e969987_2_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8b2e969987_2_5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Clr>
                <a:srgbClr val="000000"/>
              </a:buClr>
              <a:buSzPts val="1400"/>
              <a:buFont typeface="Arial"/>
              <a:buNone/>
            </a:pPr>
            <a:r>
              <a:rPr lang="fr-FR"/>
              <a:t>Rester succinct</a:t>
            </a:r>
            <a:endParaRPr/>
          </a:p>
          <a:p>
            <a:pPr marL="228600" marR="0" lvl="0" indent="0" algn="l" rtl="0">
              <a:lnSpc>
                <a:spcPct val="100000"/>
              </a:lnSpc>
              <a:spcBef>
                <a:spcPts val="0"/>
              </a:spcBef>
              <a:spcAft>
                <a:spcPts val="0"/>
              </a:spcAft>
              <a:buClr>
                <a:srgbClr val="000000"/>
              </a:buClr>
              <a:buSzPts val="1400"/>
              <a:buFont typeface="Arial"/>
              <a:buNone/>
            </a:pPr>
            <a:r>
              <a:rPr lang="fr-FR"/>
              <a:t>Coeur : besoin de compétence/temps/budget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8b2e969987_2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28b2e969987_2_6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0h35 / Durée 2 minutes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8b2e969987_2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g28b2e969987_2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8" name="Google Shape;718;g28b2e969987_2_6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8b2e969987_2_6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28b2e969987_2_6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a:t>Vous pouvez laisser les participants lire les slides. Il n’est pas nécessaire de commenter ou d’apporter plus d’infos.</a:t>
            </a:r>
            <a:endParaRPr/>
          </a:p>
          <a:p>
            <a:pPr marL="457200" marR="0" lvl="0" indent="-228600" algn="l" rtl="0">
              <a:lnSpc>
                <a:spcPct val="100000"/>
              </a:lnSpc>
              <a:spcBef>
                <a:spcPts val="0"/>
              </a:spcBef>
              <a:spcAft>
                <a:spcPts val="0"/>
              </a:spcAft>
              <a:buClr>
                <a:srgbClr val="000000"/>
              </a:buClr>
              <a:buSzPts val="1400"/>
              <a:buFont typeface="Arial"/>
              <a:buNone/>
            </a:pPr>
            <a:r>
              <a:rPr lang="fr-FR"/>
              <a:t>Si les participants ne représentaient pas 10% de la population dans le jeu, leur pouvoir d'influence (15 personnes face à 70 millions de français) serait quasi nul. Donc c'est une hypothèse qu'on a fait dans le jeu pour que les actions d'influence aient une portée.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fr-FR"/>
              <a:t>Cette slide cache les messages suivants : </a:t>
            </a:r>
            <a:endParaRPr/>
          </a:p>
          <a:p>
            <a:pPr marL="457200" lvl="0" indent="-228600" algn="l" rtl="0">
              <a:lnSpc>
                <a:spcPct val="100000"/>
              </a:lnSpc>
              <a:spcBef>
                <a:spcPts val="0"/>
              </a:spcBef>
              <a:spcAft>
                <a:spcPts val="0"/>
              </a:spcAft>
              <a:buSzPts val="1400"/>
              <a:buFont typeface="Calibri"/>
              <a:buChar char="-"/>
            </a:pPr>
            <a:r>
              <a:rPr lang="fr-FR"/>
              <a:t>Vos actions peuvent embarquer toute la population dans l’action (et faire que toute la population s’engage dans des actions concrètes et réduise l’empreinte carbone nationale).</a:t>
            </a:r>
            <a:endParaRPr/>
          </a:p>
          <a:p>
            <a:pPr marL="457200" lvl="0" indent="-228600" algn="l" rtl="0">
              <a:lnSpc>
                <a:spcPct val="100000"/>
              </a:lnSpc>
              <a:spcBef>
                <a:spcPts val="0"/>
              </a:spcBef>
              <a:spcAft>
                <a:spcPts val="0"/>
              </a:spcAft>
              <a:buSzPts val="1400"/>
              <a:buFont typeface="Calibri"/>
              <a:buChar char="-"/>
            </a:pPr>
            <a:r>
              <a:rPr lang="fr-FR"/>
              <a:t>Vos actions et celles de la population incitent les décideurs politiques et économiques à faire évoluer le budget investi dans la transition (donc le budget des tours collectifs peut augmenter).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8b2e969987_2_6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28b2e969987_2_6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0h37 / Durée 2 minutes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8b2e969987_2_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28b2e969987_2_6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1" name="Google Shape;781;g28b2e969987_2_6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8b2e969987_2_7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28b2e969987_2_7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0h39 / Durée 1 minutes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8b2e969987_2_7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g28b2e969987_2_7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En ligne, nous vous recommandons de présenter directement la plateforme en montrant les éléments listés sur cette slide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8b2e969987_2_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28b2e969987_2_7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Le comptable changera à chaque tour individuel.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8b2e969987_2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8b2e969987_2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Cette slide initie un storytelling qui peut être filé tout au long de l’atelier. Il n’est pas recommandé pour les néo-anims mais peut être utilisé avec un peu plus d’expérience. Vous trouverez les éléments de storytelling sur les slides de transition sous la forme d’une proposition de verbatim comme ci-dessous :</a:t>
            </a:r>
            <a:br>
              <a:rPr lang="fr-FR"/>
            </a:br>
            <a:r>
              <a:rPr lang="fr-FR"/>
              <a:t>Storytelling voyage : “Nous sommes face à une problématique complexe, qui semble difficile à atteindre. Je vous propose donc de partir en voyage jusqu’en 2050. Nous allons commencer par nous préparer, entamer notre expédition puis une fois au sommet, observer le chemin parcouru pour en tirer des enseignements.”</a:t>
            </a:r>
            <a:endParaRPr sz="1400">
              <a:solidFill>
                <a:srgbClr val="000000"/>
              </a:solidFill>
            </a:endParaRPr>
          </a:p>
          <a:p>
            <a:pPr marL="457200" lvl="0" indent="0" algn="l" rtl="0">
              <a:lnSpc>
                <a:spcPct val="100000"/>
              </a:lnSpc>
              <a:spcBef>
                <a:spcPts val="0"/>
              </a:spcBef>
              <a:spcAft>
                <a:spcPts val="0"/>
              </a:spcAft>
              <a:buSzPts val="1400"/>
              <a:buNone/>
            </a:pPr>
            <a:endParaRPr sz="1400">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28b2e969987_2_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28b2e969987_2_7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A vous d’ajuster le timing annoncé en fonction de votre expérience et du groupe (annoncer un délai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8b2e969987_2_7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28b2e969987_2_7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0h40</a:t>
            </a:r>
            <a:endParaRPr/>
          </a:p>
          <a:p>
            <a:pPr marL="0" lvl="0" indent="0" algn="l" rtl="0">
              <a:lnSpc>
                <a:spcPct val="100000"/>
              </a:lnSpc>
              <a:spcBef>
                <a:spcPts val="0"/>
              </a:spcBef>
              <a:spcAft>
                <a:spcPts val="0"/>
              </a:spcAft>
              <a:buClr>
                <a:schemeClr val="dk1"/>
              </a:buClr>
              <a:buSzPts val="1200"/>
              <a:buFont typeface="Calibri"/>
              <a:buNone/>
            </a:pPr>
            <a:r>
              <a:rPr lang="fr-FR"/>
              <a:t>Storytelling voyage : “Nous voici prêt à entamer notre voyage, en route vers 2050”</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28b2e969987_2_7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g28b2e969987_2_7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0h40 / Durée 15 minutes</a:t>
            </a:r>
            <a:endParaRPr/>
          </a:p>
          <a:p>
            <a:pPr marL="457200" marR="0" lvl="0" indent="-228600" algn="l" rtl="0">
              <a:lnSpc>
                <a:spcPct val="100000"/>
              </a:lnSpc>
              <a:spcBef>
                <a:spcPts val="0"/>
              </a:spcBef>
              <a:spcAft>
                <a:spcPts val="0"/>
              </a:spcAft>
              <a:buClr>
                <a:srgbClr val="000000"/>
              </a:buClr>
              <a:buSzPts val="1400"/>
              <a:buFont typeface="Arial"/>
              <a:buNone/>
            </a:pPr>
            <a:r>
              <a:rPr lang="fr-FR"/>
              <a:t>Crédit photo : manifestement une image libre de droit (très largement utilisée sur internet sans crédit photo)</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28b2e969987_2_7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g28b2e969987_2_7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Notre recommandation : faire une vraie démo ! C’est en général plus efficace, les gens comprennent mieux.</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8b2e969987_2_8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g28b2e969987_2_8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a:t>Slides non obligatoire, présenter oralement les informations en prenant une carte pour exemple, se contenter de répondre aux questions des participants, ou encore mieux : laisser les participants répondre entre eux</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28b2e969987_2_8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g28b2e969987_2_8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a:t>Réponse : diminution de la viande : “Remplacer la viande rouge” et “Flexitarien”, illustré par le graph des facteurs d’émissions page suivante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8b2e969987_2_8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g28b2e969987_2_8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On distingue 4 groupes : Viande rouge // Viande et fromage // autres produits animaux // produits végétaux</a:t>
            </a:r>
            <a:br>
              <a:rPr lang="fr-FR"/>
            </a:br>
            <a:r>
              <a:rPr lang="fr-FR"/>
              <a:t>Les ruminants (viande rouge) émettent du méthane. Et tous les animaux doivent être nourris : 1 calorie animale, c’est entre 7 et 10 calories végétales (donc beaucoup d’émissions liées à l’agriculture).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28b2e969987_2_8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g28b2e969987_2_8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0h55 / Durée 15 minutes (dont 6 minutes débrief biodiv)</a:t>
            </a:r>
            <a:endParaRPr/>
          </a:p>
          <a:p>
            <a:pPr marL="457200" marR="0" lvl="0" indent="-228600" algn="l" rtl="0">
              <a:lnSpc>
                <a:spcPct val="100000"/>
              </a:lnSpc>
              <a:spcBef>
                <a:spcPts val="0"/>
              </a:spcBef>
              <a:spcAft>
                <a:spcPts val="0"/>
              </a:spcAft>
              <a:buClr>
                <a:srgbClr val="000000"/>
              </a:buClr>
              <a:buSzPts val="1400"/>
              <a:buFont typeface="Arial"/>
              <a:buNone/>
            </a:pPr>
            <a:r>
              <a:rPr lang="fr-FR"/>
              <a:t>Crédit photo : </a:t>
            </a:r>
            <a:r>
              <a:rPr lang="fr-FR" u="sng">
                <a:solidFill>
                  <a:schemeClr val="hlink"/>
                </a:solidFill>
                <a:hlinkClick r:id="rId3"/>
              </a:rPr>
              <a:t>https://unsplash.com/fr/photos/2E_dT65fyxo</a:t>
            </a:r>
            <a:r>
              <a:rPr lang="fr-FR"/>
              <a:t> </a:t>
            </a:r>
            <a:r>
              <a:rPr lang="fr-FR" sz="1050">
                <a:solidFill>
                  <a:srgbClr val="767676"/>
                </a:solidFill>
                <a:latin typeface="Helvetica Neue"/>
                <a:ea typeface="Helvetica Neue"/>
                <a:cs typeface="Helvetica Neue"/>
                <a:sym typeface="Helvetica Neue"/>
              </a:rPr>
              <a:t>Utilisation gratuite sous la </a:t>
            </a:r>
            <a:r>
              <a:rPr lang="fr-FR" sz="1050">
                <a:solidFill>
                  <a:schemeClr val="hlink"/>
                </a:solidFill>
                <a:uFill>
                  <a:noFill/>
                </a:uFill>
                <a:latin typeface="Helvetica Neue"/>
                <a:ea typeface="Helvetica Neue"/>
                <a:cs typeface="Helvetica Neue"/>
                <a:sym typeface="Helvetica Neue"/>
                <a:hlinkClick r:id="rId4"/>
              </a:rPr>
              <a:t>Licence Unsplash</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8b2e969987_2_871:notes"/>
          <p:cNvSpPr>
            <a:spLocks noGrp="1" noRot="1" noChangeAspect="1"/>
          </p:cNvSpPr>
          <p:nvPr>
            <p:ph type="sldImg" idx="2"/>
          </p:nvPr>
        </p:nvSpPr>
        <p:spPr>
          <a:xfrm>
            <a:off x="-1728788" y="1524000"/>
            <a:ext cx="7315201"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g28b2e969987_2_871: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Crédit photo : </a:t>
            </a:r>
            <a:r>
              <a:rPr lang="fr-FR" u="sng">
                <a:solidFill>
                  <a:schemeClr val="hlink"/>
                </a:solidFill>
                <a:hlinkClick r:id="rId3"/>
              </a:rPr>
              <a:t>https://www.elysee.fr/en/french-presidency/ambassadors-room</a:t>
            </a:r>
            <a:r>
              <a:rPr lang="fr-FR"/>
              <a:t>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8b2e969987_2_8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g28b2e969987_2_8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a:t>Slides non obligatoire, présenter oralement les informations en prenant une carte pour exemple</a:t>
            </a:r>
            <a:endParaRPr/>
          </a:p>
          <a:p>
            <a:pPr marL="22860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8b2e969987_2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28b2e969987_2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fr-FR"/>
              <a:t>Nous allons créer un scénario de transition individuel et collectif jusqu’à 2050, la plateforme 2tonnes nous servira de support pour voir évoluer nos émissions au fil du temps.</a:t>
            </a:r>
            <a:endParaRPr/>
          </a:p>
          <a:p>
            <a:pPr marL="0" marR="0" lvl="0" indent="0" algn="l" rtl="0">
              <a:lnSpc>
                <a:spcPct val="100000"/>
              </a:lnSpc>
              <a:spcBef>
                <a:spcPts val="0"/>
              </a:spcBef>
              <a:spcAft>
                <a:spcPts val="0"/>
              </a:spcAft>
              <a:buSzPts val="1400"/>
              <a:buNone/>
            </a:pPr>
            <a:r>
              <a:rPr lang="fr-FR"/>
              <a:t>Storytelling voyage : “Au cours de ce voyage, vous allez pouvoir créer votre propre scénario de transition, en imaginant des actions à mettre en place par les différents acteurs.</a:t>
            </a:r>
            <a:br>
              <a:rPr lang="fr-FR"/>
            </a:br>
            <a:r>
              <a:rPr lang="fr-FR"/>
              <a:t>Il se matérialisera sur un graphique représentant l’évolution des empreintes carbone.”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28b2e969987_2_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g28b2e969987_2_9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FR"/>
              <a:t>Cette slide présente les règles du jeu de rôle, il est recommandé de les présenter à l’oral, mais vous pouvez afficher la slide si vous le préférez</a:t>
            </a:r>
            <a:endParaRPr/>
          </a:p>
          <a:p>
            <a:pPr marL="0" marR="0" lvl="0" indent="0" algn="l" rtl="0">
              <a:lnSpc>
                <a:spcPct val="100000"/>
              </a:lnSpc>
              <a:spcBef>
                <a:spcPts val="0"/>
              </a:spcBef>
              <a:spcAft>
                <a:spcPts val="0"/>
              </a:spcAft>
              <a:buClr>
                <a:schemeClr val="dk1"/>
              </a:buClr>
              <a:buSzPts val="1100"/>
              <a:buFont typeface="Arial"/>
              <a:buNone/>
            </a:pPr>
            <a:r>
              <a:rPr lang="fr-FR"/>
              <a:t>Pour ce tour, inviter les ministres à présenter les cartes. En tant que Premier Ministre, montrez l’exemple et présentez la première carte. Soyez concis, paraphrasez le titre et l’objectif pour que ce soit rapide. Commenter rapidement le budget et votre avis. Une présentation de carte ne doit pas durer plus de 20-30 secondes.</a:t>
            </a:r>
            <a:endParaRPr/>
          </a:p>
          <a:p>
            <a:pPr marL="0" marR="0" lvl="0" indent="0" algn="l" rtl="0">
              <a:lnSpc>
                <a:spcPct val="100000"/>
              </a:lnSpc>
              <a:spcBef>
                <a:spcPts val="0"/>
              </a:spcBef>
              <a:spcAft>
                <a:spcPts val="0"/>
              </a:spcAft>
              <a:buClr>
                <a:schemeClr val="dk1"/>
              </a:buClr>
              <a:buSzPts val="1100"/>
              <a:buFont typeface="Arial"/>
              <a:buNone/>
            </a:pPr>
            <a:r>
              <a:rPr lang="fr-FR"/>
              <a:t>Une fois toutes les cartes présentées, invitez les participants au débat.</a:t>
            </a:r>
            <a:endParaRPr/>
          </a:p>
          <a:p>
            <a:pPr marL="0" marR="0" lvl="0" indent="0" algn="l" rtl="0">
              <a:lnSpc>
                <a:spcPct val="100000"/>
              </a:lnSpc>
              <a:spcBef>
                <a:spcPts val="0"/>
              </a:spcBef>
              <a:spcAft>
                <a:spcPts val="0"/>
              </a:spcAft>
              <a:buClr>
                <a:schemeClr val="dk1"/>
              </a:buClr>
              <a:buSzPts val="1100"/>
              <a:buFont typeface="Arial"/>
              <a:buNone/>
            </a:pPr>
            <a:r>
              <a:rPr lang="fr-FR"/>
              <a:t>Essayez d’identifier une carte qui fait consensus, ou presque, pour la valider ou l’exclure, et ainsi alléger le débat et accélérer la prise de décision.</a:t>
            </a:r>
            <a:endParaRPr/>
          </a:p>
          <a:p>
            <a:pPr marL="0" marR="0" lvl="0" indent="0" algn="l" rtl="0">
              <a:lnSpc>
                <a:spcPct val="100000"/>
              </a:lnSpc>
              <a:spcBef>
                <a:spcPts val="0"/>
              </a:spcBef>
              <a:spcAft>
                <a:spcPts val="0"/>
              </a:spcAft>
              <a:buClr>
                <a:schemeClr val="dk1"/>
              </a:buClr>
              <a:buSzPts val="1100"/>
              <a:buFont typeface="Arial"/>
              <a:buNone/>
            </a:pPr>
            <a:r>
              <a:rPr lang="fr-FR"/>
              <a:t>Si le débat dure trop longtemps, imposez un vote à la majorité entre les options qui font encore débat.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8b2e969987_2_9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g28b2e969987_2_9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7" name="Google Shape;1047;g28b2e969987_2_9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28b2e969987_2_9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28b2e969987_2_9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28b2e969987_2_9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g28b2e969987_2_9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Les facteurs sont présentés dans l’ordre d’impact sur la biodiversité selon l’IPBES (l’équivalent du GIEC pour la biodiversité): la destruction des habitats est la première cause et les espèces invasives la 5ème</a:t>
            </a:r>
            <a:br>
              <a:rPr lang="fr-FR"/>
            </a:br>
            <a:r>
              <a:rPr lang="fr-FR"/>
              <a:t>Destruction (et fragmentation) des habitats : déforestation, agriculture, artificialisation</a:t>
            </a:r>
            <a:endParaRPr/>
          </a:p>
          <a:p>
            <a:pPr marL="0" marR="0" lvl="0" indent="0" algn="l" rtl="0">
              <a:lnSpc>
                <a:spcPct val="100000"/>
              </a:lnSpc>
              <a:spcBef>
                <a:spcPts val="0"/>
              </a:spcBef>
              <a:spcAft>
                <a:spcPts val="0"/>
              </a:spcAft>
              <a:buClr>
                <a:schemeClr val="dk1"/>
              </a:buClr>
              <a:buSzPts val="1200"/>
              <a:buFont typeface="Calibri"/>
              <a:buNone/>
            </a:pPr>
            <a:r>
              <a:rPr lang="fr-FR"/>
              <a:t>Sur-exploitation : surpêche, chasse…</a:t>
            </a:r>
            <a:endParaRPr/>
          </a:p>
          <a:p>
            <a:pPr marL="0" marR="0" lvl="0" indent="0" algn="l" rtl="0">
              <a:lnSpc>
                <a:spcPct val="100000"/>
              </a:lnSpc>
              <a:spcBef>
                <a:spcPts val="0"/>
              </a:spcBef>
              <a:spcAft>
                <a:spcPts val="0"/>
              </a:spcAft>
              <a:buClr>
                <a:schemeClr val="dk1"/>
              </a:buClr>
              <a:buSzPts val="1200"/>
              <a:buFont typeface="Calibri"/>
              <a:buNone/>
            </a:pPr>
            <a:r>
              <a:rPr lang="fr-FR"/>
              <a:t>Pollution : sol, air, eau</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28b2e969987_2_9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g28b2e969987_2_9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a:t>1 calorie animale, c’est entre 7 et 10 calories végétales  -&gt; besoin de cultiver, besoin de surfaces</a:t>
            </a:r>
            <a:endParaRPr/>
          </a:p>
          <a:p>
            <a:pPr marL="0" lvl="0" indent="0" algn="l" rtl="0">
              <a:lnSpc>
                <a:spcPct val="100000"/>
              </a:lnSpc>
              <a:spcBef>
                <a:spcPts val="0"/>
              </a:spcBef>
              <a:spcAft>
                <a:spcPts val="0"/>
              </a:spcAft>
              <a:buClr>
                <a:schemeClr val="dk1"/>
              </a:buClr>
              <a:buSzPts val="1400"/>
              <a:buFont typeface="Arial"/>
              <a:buNone/>
            </a:pPr>
            <a:r>
              <a:rPr lang="fr-FR"/>
              <a:t>Elevage = Première cause de déforestation, </a:t>
            </a:r>
            <a:br>
              <a:rPr lang="fr-FR"/>
            </a:br>
            <a:r>
              <a:rPr lang="fr-FR"/>
              <a:t>Au delà du besoin de cultiver plus de surface (donc plus d’intrants) : production pour alimentation animale souvent moins exigeante que pour alimentation humaine, </a:t>
            </a:r>
            <a:br>
              <a:rPr lang="fr-FR"/>
            </a:br>
            <a:r>
              <a:rPr lang="fr-FR"/>
              <a:t>surexploitation (cas du poisson de façon directe notamment)</a:t>
            </a:r>
            <a:endParaRPr/>
          </a:p>
          <a:p>
            <a:pPr marL="0" lvl="0" indent="0" algn="l" rtl="0">
              <a:lnSpc>
                <a:spcPct val="100000"/>
              </a:lnSpc>
              <a:spcBef>
                <a:spcPts val="0"/>
              </a:spcBef>
              <a:spcAft>
                <a:spcPts val="0"/>
              </a:spcAft>
              <a:buClr>
                <a:schemeClr val="dk1"/>
              </a:buClr>
              <a:buSzPts val="1400"/>
              <a:buFont typeface="Arial"/>
              <a:buNone/>
            </a:pPr>
            <a:r>
              <a:rPr lang="fr-FR"/>
              <a:t>Climat : impact direct vu que l’action a cet objectif premier (diminution Méthane, protoxyde d’azote culture, CO2 déforestation…)</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28b2e969987_2_10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g28b2e969987_2_10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On parle bien de coproduits agricoles et de déchets mais risque de concurrence d’usage des surfaces et des productions agricoles (cultiver des productions primaires type maïs ou autre pour méthaniser directement plutôt que servir à l’alimentation)</a:t>
            </a:r>
            <a:endParaRPr/>
          </a:p>
          <a:p>
            <a:pPr marL="0" marR="0" lvl="0" indent="0" algn="l" rtl="0">
              <a:lnSpc>
                <a:spcPct val="100000"/>
              </a:lnSpc>
              <a:spcBef>
                <a:spcPts val="0"/>
              </a:spcBef>
              <a:spcAft>
                <a:spcPts val="0"/>
              </a:spcAft>
              <a:buClr>
                <a:schemeClr val="dk1"/>
              </a:buClr>
              <a:buSzPts val="1200"/>
              <a:buFont typeface="Calibri"/>
              <a:buNone/>
            </a:pPr>
            <a:r>
              <a:rPr lang="fr-FR"/>
              <a:t>Risque sur le climat mineur si mise en oeuvre mal réfléchie (imports de matières premières lointaines par la route, fuites de méthane…)</a:t>
            </a:r>
            <a:endParaRPr/>
          </a:p>
          <a:p>
            <a:pPr marL="0" marR="0" lvl="0" indent="0" algn="l" rtl="0">
              <a:lnSpc>
                <a:spcPct val="100000"/>
              </a:lnSpc>
              <a:spcBef>
                <a:spcPts val="0"/>
              </a:spcBef>
              <a:spcAft>
                <a:spcPts val="0"/>
              </a:spcAft>
              <a:buClr>
                <a:schemeClr val="dk1"/>
              </a:buClr>
              <a:buSzPts val="1200"/>
              <a:buFont typeface="Calibri"/>
              <a:buNone/>
            </a:pPr>
            <a:r>
              <a:rPr lang="fr-FR"/>
              <a:t>Risque potentiel de pollution des sols en cas de mauvais usage du digestat (ce qui reste après la méthanisation) ou de matière première elle même polluée (plastique dans les déchets urbains destinés à la méthanisation…), mais aspect non généralisable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28b2e969987_2_10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8b2e969987_2_10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pertes alimentaires : moins de gaspillage = moins besoin de produire = moins d’impact</a:t>
            </a:r>
            <a:endParaRPr/>
          </a:p>
          <a:p>
            <a:pPr marL="0" marR="0" lvl="0" indent="0" algn="l" rtl="0">
              <a:lnSpc>
                <a:spcPct val="100000"/>
              </a:lnSpc>
              <a:spcBef>
                <a:spcPts val="0"/>
              </a:spcBef>
              <a:spcAft>
                <a:spcPts val="0"/>
              </a:spcAft>
              <a:buClr>
                <a:schemeClr val="dk1"/>
              </a:buClr>
              <a:buSzPts val="1200"/>
              <a:buFont typeface="Calibri"/>
              <a:buNone/>
            </a:pPr>
            <a:r>
              <a:rPr lang="fr-FR"/>
              <a:t>Changer les pratiques agricoles : moins d’intrants, mais si rendements moins élevés et besoins de production constants : besoin d’augmentation des surfaces</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28b2e969987_2_1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4" name="Google Shape;1244;g28b2e969987_2_1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1h10 / Durée 10 minutes</a:t>
            </a:r>
            <a:endParaRPr/>
          </a:p>
          <a:p>
            <a:pPr marL="457200" lvl="0" indent="-228600" algn="l" rtl="0">
              <a:lnSpc>
                <a:spcPct val="100000"/>
              </a:lnSpc>
              <a:spcBef>
                <a:spcPts val="0"/>
              </a:spcBef>
              <a:spcAft>
                <a:spcPts val="0"/>
              </a:spcAft>
              <a:buClr>
                <a:schemeClr val="dk1"/>
              </a:buClr>
              <a:buSzPts val="1400"/>
              <a:buFont typeface="Arial"/>
              <a:buNone/>
            </a:pPr>
            <a:r>
              <a:rPr lang="fr-FR"/>
              <a:t>Crédit photo : manifestement une image libre de droit (très largement utilisée sur internet sans crédit photo)</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28b2e969987_2_1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g28b2e969987_2_1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a:t>réponse : ça dépend énormément des situation individuelles (pas de réponse universelle sauf : réduire la consommation de pétrole)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28b2e969987_2_1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g28b2e969987_2_1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Coeur de gamme = Segment C (ex: Nissan Leaf, Peugeot e-308, Renault Megane électrique, Tesla model 3, Volkswagen e-Golf…)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lecture : 1 passager dans un avion émet moins qu’un passager seul dans une voiture thermique MAIS :</a:t>
            </a:r>
            <a:endParaRPr/>
          </a:p>
          <a:p>
            <a:pPr marL="457200" lvl="0" indent="-317500" algn="l" rtl="0">
              <a:lnSpc>
                <a:spcPct val="100000"/>
              </a:lnSpc>
              <a:spcBef>
                <a:spcPts val="0"/>
              </a:spcBef>
              <a:spcAft>
                <a:spcPts val="0"/>
              </a:spcAft>
              <a:buSzPts val="1400"/>
              <a:buChar char="-"/>
            </a:pPr>
            <a:r>
              <a:rPr lang="fr-FR"/>
              <a:t>dès qu’on est 2 dans la voiture, ça n’est plus vrai (et le taux d’occupation moyen sur les longues distances est supérieur à 2 en France)</a:t>
            </a:r>
            <a:endParaRPr/>
          </a:p>
          <a:p>
            <a:pPr marL="457200" lvl="0" indent="-317500" algn="l" rtl="0">
              <a:lnSpc>
                <a:spcPct val="100000"/>
              </a:lnSpc>
              <a:spcBef>
                <a:spcPts val="0"/>
              </a:spcBef>
              <a:spcAft>
                <a:spcPts val="0"/>
              </a:spcAft>
              <a:buSzPts val="1400"/>
              <a:buChar char="-"/>
            </a:pPr>
            <a:r>
              <a:rPr lang="fr-FR"/>
              <a:t>On compare ici en km, et c’est plus les temps de trajets et leur faisabilité qui sont un facteur de choix -&gt; quelques heures de trajet pour un weekend : pas la même distance en avion et en voiture. De plus aller à New York ou en Australie en voiture, c’est compliqué !</a:t>
            </a:r>
            <a:endParaRPr/>
          </a:p>
        </p:txBody>
      </p:sp>
      <p:sp>
        <p:nvSpPr>
          <p:cNvPr id="1268" name="Google Shape;1268;g28b2e969987_2_1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8b2e969987_2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8b2e969987_2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g28b2e969987_2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28b2e969987_2_1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g28b2e969987_2_1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Hybride full : non rechargeable</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28b2e969987_2_1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g28b2e969987_2_1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C’est l’opportunité de faire deviner/mettre sur la piste de la dynamique d’influence, </a:t>
            </a:r>
            <a:br>
              <a:rPr lang="fr-FR"/>
            </a:br>
            <a:r>
              <a:rPr lang="fr-FR"/>
              <a:t>Vous pouvez également enchaîner en donnant le budget du tour 4 qui peut être supérieur à 3 milliards (budget du tour 2), alors que ce n’est pas automatique (si aucune action n’est prise, les budgets supplémentaires des tours collectifs restent à 3 milliards)</a:t>
            </a:r>
            <a:endParaRPr/>
          </a:p>
        </p:txBody>
      </p:sp>
      <p:sp>
        <p:nvSpPr>
          <p:cNvPr id="1313" name="Google Shape;1313;g28b2e969987_2_11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28b2e969987_2_1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g28b2e969987_2_1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1h20 / Durée 15 minutes (dont 5 minutes débrief enjeux sociaux)</a:t>
            </a:r>
            <a:endParaRPr/>
          </a:p>
          <a:p>
            <a:pPr marL="0" lvl="0" indent="0" algn="l" rtl="0">
              <a:lnSpc>
                <a:spcPct val="100000"/>
              </a:lnSpc>
              <a:spcBef>
                <a:spcPts val="0"/>
              </a:spcBef>
              <a:spcAft>
                <a:spcPts val="0"/>
              </a:spcAft>
              <a:buClr>
                <a:schemeClr val="dk1"/>
              </a:buClr>
              <a:buSzPts val="1400"/>
              <a:buFont typeface="Arial"/>
              <a:buNone/>
            </a:pPr>
            <a:r>
              <a:rPr lang="fr-FR"/>
              <a:t>Crédit photo : manifestement une image libre de droit (très largement utilisée sur internet sans crédit photo)</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28b2e969987_2_1207:notes"/>
          <p:cNvSpPr>
            <a:spLocks noGrp="1" noRot="1" noChangeAspect="1"/>
          </p:cNvSpPr>
          <p:nvPr>
            <p:ph type="sldImg" idx="2"/>
          </p:nvPr>
        </p:nvSpPr>
        <p:spPr>
          <a:xfrm>
            <a:off x="-1728788" y="1524000"/>
            <a:ext cx="7315201"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g28b2e969987_2_1207: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FR"/>
              <a:t>Crédit photo : </a:t>
            </a:r>
            <a:r>
              <a:rPr lang="fr-FR" sz="1250" b="1">
                <a:solidFill>
                  <a:srgbClr val="202122"/>
                </a:solidFill>
                <a:highlight>
                  <a:srgbClr val="F9F9F9"/>
                </a:highlight>
                <a:latin typeface="Arial"/>
                <a:ea typeface="Arial"/>
                <a:cs typeface="Arial"/>
                <a:sym typeface="Arial"/>
              </a:rPr>
              <a:t>Daniel Vorndran / DXR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28b2e969987_2_1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g28b2e969987_2_1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SzPts val="1400"/>
              <a:buNone/>
            </a:pPr>
            <a:r>
              <a:rPr lang="fr-FR">
                <a:solidFill>
                  <a:srgbClr val="273844"/>
                </a:solidFill>
              </a:rPr>
              <a:t>Image de jcomp sur Freepik</a:t>
            </a:r>
            <a:endParaRPr>
              <a:solidFill>
                <a:srgbClr val="273844"/>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28b2e969987_2_1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3" name="Google Shape;1373;g28b2e969987_2_1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a:t>Pour ce tour, les participants vont encore jouer des rôles, qu’ils vont choisir parmi les 3 types d’acteurs.</a:t>
            </a:r>
            <a:endParaRPr/>
          </a:p>
          <a:p>
            <a:pPr marL="457200" marR="0" lvl="0" indent="-228600" algn="l" rtl="0">
              <a:lnSpc>
                <a:spcPct val="100000"/>
              </a:lnSpc>
              <a:spcBef>
                <a:spcPts val="0"/>
              </a:spcBef>
              <a:spcAft>
                <a:spcPts val="0"/>
              </a:spcAft>
              <a:buClr>
                <a:srgbClr val="000000"/>
              </a:buClr>
              <a:buSzPts val="1400"/>
              <a:buFont typeface="Arial"/>
              <a:buNone/>
            </a:pPr>
            <a:r>
              <a:rPr lang="fr-FR"/>
              <a:t>Ensuite, la découverte des cartes est libre, les participants peuvent choisir de se les présenter mais ce n’est pas imposé.</a:t>
            </a:r>
            <a:endParaRPr/>
          </a:p>
          <a:p>
            <a:pPr marL="457200" marR="0" lvl="0" indent="-228600" algn="l" rtl="0">
              <a:lnSpc>
                <a:spcPct val="100000"/>
              </a:lnSpc>
              <a:spcBef>
                <a:spcPts val="0"/>
              </a:spcBef>
              <a:spcAft>
                <a:spcPts val="0"/>
              </a:spcAft>
              <a:buClr>
                <a:srgbClr val="000000"/>
              </a:buClr>
              <a:buSzPts val="1400"/>
              <a:buFont typeface="Arial"/>
              <a:buNone/>
            </a:pPr>
            <a:r>
              <a:rPr lang="fr-FR"/>
              <a:t>Chaque groupe présente sa proposition d’actions (2 actions minimum), suivi par un débat libre</a:t>
            </a:r>
            <a:endParaRPr/>
          </a:p>
          <a:p>
            <a:pPr marL="457200" marR="0" lvl="0" indent="-228600" algn="l" rtl="0">
              <a:lnSpc>
                <a:spcPct val="100000"/>
              </a:lnSpc>
              <a:spcBef>
                <a:spcPts val="0"/>
              </a:spcBef>
              <a:spcAft>
                <a:spcPts val="0"/>
              </a:spcAft>
              <a:buClr>
                <a:srgbClr val="000000"/>
              </a:buClr>
              <a:buSzPts val="1400"/>
              <a:buFont typeface="Arial"/>
              <a:buNone/>
            </a:pPr>
            <a:r>
              <a:rPr lang="fr-FR"/>
              <a:t>Pensez à valider/exclure les cartes qui font consensus ou presque dès que possible.</a:t>
            </a:r>
            <a:endParaRPr/>
          </a:p>
          <a:p>
            <a:pPr marL="457200" marR="0" lvl="0" indent="-228600" algn="l" rtl="0">
              <a:lnSpc>
                <a:spcPct val="100000"/>
              </a:lnSpc>
              <a:spcBef>
                <a:spcPts val="0"/>
              </a:spcBef>
              <a:spcAft>
                <a:spcPts val="0"/>
              </a:spcAft>
              <a:buClr>
                <a:srgbClr val="000000"/>
              </a:buClr>
              <a:buSzPts val="1400"/>
              <a:buFont typeface="Arial"/>
              <a:buNone/>
            </a:pPr>
            <a:r>
              <a:rPr lang="fr-FR"/>
              <a:t>Si vous arrivez à 45 minutes, c’est l’heure de clôturer le tour. Lancez un ultimatum de 1 minute aux participants (slide 4/5), puis imposez un seul décideur si l’ultimatum n’est pas respecté (slide 5/5)</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28b2e969987_2_1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3" name="Google Shape;1393;g28b2e969987_2_1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4" name="Google Shape;1394;g28b2e969987_2_1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28b2e969987_2_1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g28b2e969987_2_1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9" name="Google Shape;1409;g28b2e969987_2_1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28b2e969987_2_1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2" name="Google Shape;1422;g28b2e969987_2_1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3" name="Google Shape;1423;g28b2e969987_2_12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28b2e969987_2_1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g28b2e969987_2_1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Icons created by Freepik - Flaticon</a:t>
            </a:r>
            <a:endParaRPr/>
          </a:p>
          <a:p>
            <a:pPr marL="0" lvl="0" indent="0" algn="l" rtl="0">
              <a:lnSpc>
                <a:spcPct val="100000"/>
              </a:lnSpc>
              <a:spcBef>
                <a:spcPts val="0"/>
              </a:spcBef>
              <a:spcAft>
                <a:spcPts val="0"/>
              </a:spcAft>
              <a:buClr>
                <a:schemeClr val="dk1"/>
              </a:buClr>
              <a:buSzPts val="1200"/>
              <a:buFont typeface="Calibri"/>
              <a:buNone/>
            </a:pPr>
            <a:r>
              <a:rPr lang="fr-FR"/>
              <a:t>débrief guidé sur la forme assez libre sur le fond en fonction des sujets pertinents à traiter avec le public et de votre compréhension de ces enjeux. </a:t>
            </a:r>
            <a:endParaRPr/>
          </a:p>
          <a:p>
            <a:pPr marL="0" lvl="0" indent="0" algn="l" rtl="0">
              <a:lnSpc>
                <a:spcPct val="100000"/>
              </a:lnSpc>
              <a:spcBef>
                <a:spcPts val="0"/>
              </a:spcBef>
              <a:spcAft>
                <a:spcPts val="0"/>
              </a:spcAft>
              <a:buClr>
                <a:schemeClr val="dk1"/>
              </a:buClr>
              <a:buSzPts val="1200"/>
              <a:buFont typeface="Calibri"/>
              <a:buNone/>
            </a:pPr>
            <a:r>
              <a:rPr lang="fr-FR"/>
              <a:t>Des pistes de réponses sont disponible en notes pour chaque slide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8b2e969987_2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28b2e969987_2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Timing préconisé : démarrage  0h02 / Durée 10 minutes</a:t>
            </a:r>
            <a:br>
              <a:rPr lang="fr-FR"/>
            </a:br>
            <a:r>
              <a:rPr lang="fr-FR"/>
              <a:t>Storytelling voyage : “Découvrons d’abord notre groupe : les partenaires qui vont nous accompagner pour ces trois prochaines heures”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28b2e969987_2_1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7" name="Google Shape;1457;g28b2e969987_2_13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laisser les participants proposer leurs réponses, quelques pistes :</a:t>
            </a:r>
            <a:endParaRPr/>
          </a:p>
          <a:p>
            <a:pPr marL="0" marR="0" lvl="0" indent="0" algn="l" rtl="0">
              <a:lnSpc>
                <a:spcPct val="100000"/>
              </a:lnSpc>
              <a:spcBef>
                <a:spcPts val="0"/>
              </a:spcBef>
              <a:spcAft>
                <a:spcPts val="0"/>
              </a:spcAft>
              <a:buSzPts val="1400"/>
              <a:buNone/>
            </a:pPr>
            <a:r>
              <a:rPr lang="fr-FR"/>
              <a:t>Enjeux d’équité sociale (responsabilité différenciée, moyens financiers eu/ou culturels de mise en place d’actions, besoins vs envies…)</a:t>
            </a:r>
            <a:endParaRPr/>
          </a:p>
          <a:p>
            <a:pPr marL="0" marR="0" lvl="0" indent="0" algn="l" rtl="0">
              <a:lnSpc>
                <a:spcPct val="100000"/>
              </a:lnSpc>
              <a:spcBef>
                <a:spcPts val="0"/>
              </a:spcBef>
              <a:spcAft>
                <a:spcPts val="0"/>
              </a:spcAft>
              <a:buSzPts val="1400"/>
              <a:buNone/>
            </a:pPr>
            <a:r>
              <a:rPr lang="fr-FR"/>
              <a:t>Enjeux d’équité territoriale (distinction centre ville, banlieue, milieu rural…)</a:t>
            </a:r>
            <a:endParaRPr/>
          </a:p>
          <a:p>
            <a:pPr marL="0" marR="0" lvl="0" indent="0" algn="l" rtl="0">
              <a:lnSpc>
                <a:spcPct val="100000"/>
              </a:lnSpc>
              <a:spcBef>
                <a:spcPts val="0"/>
              </a:spcBef>
              <a:spcAft>
                <a:spcPts val="0"/>
              </a:spcAft>
              <a:buSzPts val="1400"/>
              <a:buNone/>
            </a:pPr>
            <a:r>
              <a:rPr lang="fr-FR"/>
              <a:t>Santé (impact négatif de la pollution et positif des mobilités actives )</a:t>
            </a:r>
            <a:endParaRPr/>
          </a:p>
          <a:p>
            <a:pPr marL="0" marR="0" lvl="0" indent="0" algn="l" rtl="0">
              <a:lnSpc>
                <a:spcPct val="100000"/>
              </a:lnSpc>
              <a:spcBef>
                <a:spcPts val="0"/>
              </a:spcBef>
              <a:spcAft>
                <a:spcPts val="0"/>
              </a:spcAft>
              <a:buSzPts val="1400"/>
              <a:buNone/>
            </a:pPr>
            <a:r>
              <a:rPr lang="fr-FR"/>
              <a:t>compétences/emploi : quel type de travail, localisé où ?</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fr-FR"/>
              <a:t>On parle bien des enjeux liés aux actions d’atténuation, A mettre en regard avec les enjeux liés aux conséquences du réchauffement climatique</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28b2e969987_2_1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9" name="Google Shape;1479;g28b2e969987_2_13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dirty="0"/>
              <a:t>Bien garder le focus sur la partie enjeux sociaux (recentrer les débats liés aux ressources notamment), prendre un peu de temps pour faire citer quelques enjeux, pas besoin d’être exhaustif, l’important est que les participants abordent plusieurs enjeux sociaux.</a:t>
            </a:r>
            <a:br>
              <a:rPr lang="fr-FR" dirty="0"/>
            </a:br>
            <a:r>
              <a:rPr lang="fr-FR" dirty="0"/>
              <a:t>Si certains ont déjà été abordés lors du choix des actions, ne pas hésiter à faire reformuler/catégoriser en </a:t>
            </a:r>
            <a:r>
              <a:rPr lang="fr-FR" dirty="0" err="1"/>
              <a:t>co</a:t>
            </a:r>
            <a:r>
              <a:rPr lang="fr-FR" dirty="0"/>
              <a:t>-bénéfices ou points de tension</a:t>
            </a:r>
            <a:endParaRPr dirty="0"/>
          </a:p>
          <a:p>
            <a:pPr marL="0" marR="0" lvl="0" indent="0" algn="l" rtl="0">
              <a:lnSpc>
                <a:spcPct val="100000"/>
              </a:lnSpc>
              <a:spcBef>
                <a:spcPts val="0"/>
              </a:spcBef>
              <a:spcAft>
                <a:spcPts val="0"/>
              </a:spcAft>
              <a:buClr>
                <a:schemeClr val="dk1"/>
              </a:buClr>
              <a:buSzPts val="1200"/>
              <a:buFont typeface="Calibri"/>
              <a:buNone/>
            </a:pPr>
            <a:r>
              <a:rPr lang="fr-FR" dirty="0"/>
              <a:t>Quelques pistes :</a:t>
            </a:r>
            <a:endParaRPr dirty="0"/>
          </a:p>
          <a:p>
            <a:pPr marL="0" marR="0" lvl="0" indent="0" algn="l" rtl="0">
              <a:lnSpc>
                <a:spcPct val="100000"/>
              </a:lnSpc>
              <a:spcBef>
                <a:spcPts val="0"/>
              </a:spcBef>
              <a:spcAft>
                <a:spcPts val="0"/>
              </a:spcAft>
              <a:buClr>
                <a:schemeClr val="dk1"/>
              </a:buClr>
              <a:buSzPts val="1200"/>
              <a:buFont typeface="Calibri"/>
              <a:buNone/>
            </a:pPr>
            <a:r>
              <a:rPr lang="fr-FR" dirty="0"/>
              <a:t>Transports publics : </a:t>
            </a:r>
            <a:r>
              <a:rPr lang="fr-FR" dirty="0" err="1"/>
              <a:t>co</a:t>
            </a:r>
            <a:r>
              <a:rPr lang="fr-FR" dirty="0"/>
              <a:t> bénéfices sur l’équité sociale et territoriale si déploiement large, plutôt positif sur l’emploi </a:t>
            </a:r>
            <a:br>
              <a:rPr lang="fr-FR" dirty="0"/>
            </a:br>
            <a:r>
              <a:rPr lang="fr-FR" dirty="0"/>
              <a:t>Parc auto : </a:t>
            </a:r>
            <a:endParaRPr dirty="0"/>
          </a:p>
          <a:p>
            <a:pPr marL="457200" marR="0" lvl="0" indent="-317500" algn="l" rtl="0">
              <a:lnSpc>
                <a:spcPct val="100000"/>
              </a:lnSpc>
              <a:spcBef>
                <a:spcPts val="0"/>
              </a:spcBef>
              <a:spcAft>
                <a:spcPts val="0"/>
              </a:spcAft>
              <a:buSzPts val="1400"/>
              <a:buChar char="-"/>
            </a:pPr>
            <a:r>
              <a:rPr lang="fr-FR" dirty="0" err="1"/>
              <a:t>co</a:t>
            </a:r>
            <a:r>
              <a:rPr lang="fr-FR" dirty="0"/>
              <a:t>-bénéfices sur la santé si petites voitures élec (particules fines notamment), mais moins que le transport actif (marche, vélo)</a:t>
            </a:r>
            <a:endParaRPr dirty="0"/>
          </a:p>
          <a:p>
            <a:pPr marL="457200" lvl="0" indent="-317500" algn="l" rtl="0">
              <a:lnSpc>
                <a:spcPct val="100000"/>
              </a:lnSpc>
              <a:spcBef>
                <a:spcPts val="0"/>
              </a:spcBef>
              <a:spcAft>
                <a:spcPts val="0"/>
              </a:spcAft>
              <a:buClr>
                <a:schemeClr val="dk1"/>
              </a:buClr>
              <a:buSzPts val="1400"/>
              <a:buChar char="-"/>
            </a:pPr>
            <a:r>
              <a:rPr lang="fr-FR" dirty="0" err="1"/>
              <a:t>co</a:t>
            </a:r>
            <a:r>
              <a:rPr lang="fr-FR" dirty="0"/>
              <a:t>-bénéfices sur l’équité territoriale : pas toujours possible d’avoir des moyens de transports publics de qualité en campagne</a:t>
            </a:r>
            <a:endParaRPr dirty="0"/>
          </a:p>
          <a:p>
            <a:pPr marL="457200" lvl="0" indent="-317500" algn="l" rtl="0">
              <a:lnSpc>
                <a:spcPct val="100000"/>
              </a:lnSpc>
              <a:spcBef>
                <a:spcPts val="0"/>
              </a:spcBef>
              <a:spcAft>
                <a:spcPts val="0"/>
              </a:spcAft>
              <a:buClr>
                <a:schemeClr val="dk1"/>
              </a:buClr>
              <a:buSzPts val="1400"/>
              <a:buChar char="-"/>
            </a:pPr>
            <a:r>
              <a:rPr lang="fr-FR" dirty="0"/>
              <a:t>Impact moins important de la variation du coût des énergies fossiles</a:t>
            </a:r>
            <a:endParaRPr dirty="0"/>
          </a:p>
          <a:p>
            <a:pPr marL="457200" lvl="0" indent="-317500" algn="l" rtl="0">
              <a:lnSpc>
                <a:spcPct val="100000"/>
              </a:lnSpc>
              <a:spcBef>
                <a:spcPts val="0"/>
              </a:spcBef>
              <a:spcAft>
                <a:spcPts val="0"/>
              </a:spcAft>
              <a:buClr>
                <a:schemeClr val="dk1"/>
              </a:buClr>
              <a:buSzPts val="1400"/>
              <a:buChar char="-"/>
            </a:pPr>
            <a:r>
              <a:rPr lang="fr-FR" dirty="0"/>
              <a:t>points de tension sur le coût d’achat : tout dépend des aides fournies et l’équité : accès à des zones restreint</a:t>
            </a:r>
            <a:endParaRPr dirty="0"/>
          </a:p>
          <a:p>
            <a:pPr marL="457200" lvl="0" indent="-317500" algn="l" rtl="0">
              <a:lnSpc>
                <a:spcPct val="100000"/>
              </a:lnSpc>
              <a:spcBef>
                <a:spcPts val="0"/>
              </a:spcBef>
              <a:spcAft>
                <a:spcPts val="0"/>
              </a:spcAft>
              <a:buClr>
                <a:schemeClr val="dk1"/>
              </a:buClr>
              <a:buSzPts val="1400"/>
              <a:buChar char="-"/>
            </a:pPr>
            <a:r>
              <a:rPr lang="fr-FR" dirty="0"/>
              <a:t>point de tension sur l’emploi (moins d’emplois dans l’automobile même si fabriqué en France)</a:t>
            </a:r>
            <a:endParaRPr dirty="0"/>
          </a:p>
          <a:p>
            <a:pPr marL="0" marR="0" lvl="0" indent="0" algn="l" rtl="0">
              <a:lnSpc>
                <a:spcPct val="100000"/>
              </a:lnSpc>
              <a:spcBef>
                <a:spcPts val="0"/>
              </a:spcBef>
              <a:spcAft>
                <a:spcPts val="0"/>
              </a:spcAft>
              <a:buClr>
                <a:schemeClr val="dk1"/>
              </a:buClr>
              <a:buSzPts val="1200"/>
              <a:buFont typeface="Calibri"/>
              <a:buNone/>
            </a:pPr>
            <a:r>
              <a:rPr lang="fr-FR" dirty="0"/>
              <a:t>Aéronautique : équité sociale ⅓ des français prennent l’avion au moins une fois par an ⅓ jamais : quelle affectation des ressources et des investissements ? point de tension sur l’emploi,</a:t>
            </a:r>
            <a:endParaRPr dirty="0"/>
          </a:p>
          <a:p>
            <a:pPr marL="0" marR="0" lvl="0" indent="0" algn="l" rtl="0">
              <a:lnSpc>
                <a:spcPct val="100000"/>
              </a:lnSpc>
              <a:spcBef>
                <a:spcPts val="0"/>
              </a:spcBef>
              <a:spcAft>
                <a:spcPts val="0"/>
              </a:spcAft>
              <a:buClr>
                <a:schemeClr val="dk1"/>
              </a:buClr>
              <a:buSzPts val="1200"/>
              <a:buFont typeface="Calibri"/>
              <a:buNone/>
            </a:pPr>
            <a:r>
              <a:rPr lang="fr-FR" dirty="0"/>
              <a:t>Télétravail et </a:t>
            </a:r>
            <a:r>
              <a:rPr lang="fr-FR" dirty="0" err="1"/>
              <a:t>visio</a:t>
            </a:r>
            <a:r>
              <a:rPr lang="fr-FR" dirty="0"/>
              <a:t> : point de tension : équité : métier non télétravaillables // </a:t>
            </a:r>
            <a:r>
              <a:rPr lang="fr-FR" dirty="0" err="1"/>
              <a:t>co</a:t>
            </a:r>
            <a:r>
              <a:rPr lang="fr-FR" dirty="0"/>
              <a:t>-bénéfices ou point de tension sur la santé mentale en fonction de l’accompagnement</a:t>
            </a:r>
            <a:br>
              <a:rPr lang="fr-FR" dirty="0"/>
            </a:br>
            <a:r>
              <a:rPr lang="fr-FR" dirty="0"/>
              <a:t>Taxer pour la transition : point de tension ou </a:t>
            </a:r>
            <a:r>
              <a:rPr lang="fr-FR" dirty="0" err="1"/>
              <a:t>co</a:t>
            </a:r>
            <a:r>
              <a:rPr lang="fr-FR" dirty="0"/>
              <a:t>-bénéfice en fonction des modalités d’application</a:t>
            </a: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28b2e969987_2_1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1" name="Google Shape;1521;g28b2e969987_2_13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15 ans ont passé, pour se rendre compte de la rapidité de l’évolution des normes, revenons 15 ans en arrière : certaines évolutions pouvaient paraître difficiles voire impossibles, et pourtant…</a:t>
            </a:r>
            <a:endParaRPr/>
          </a:p>
          <a:p>
            <a:pPr marL="0" marR="0" lvl="0" indent="0" algn="l" rtl="0">
              <a:lnSpc>
                <a:spcPct val="100000"/>
              </a:lnSpc>
              <a:spcBef>
                <a:spcPts val="0"/>
              </a:spcBef>
              <a:spcAft>
                <a:spcPts val="0"/>
              </a:spcAft>
              <a:buSzPts val="1400"/>
              <a:buNone/>
            </a:pPr>
            <a:r>
              <a:rPr lang="fr-FR"/>
              <a:t>Interdiction de fumer dans les lieux publics : d’abord les trains et avions puis les bars, revenir en arrière est difficilement imaginable</a:t>
            </a:r>
            <a:endParaRPr/>
          </a:p>
          <a:p>
            <a:pPr marL="0" marR="0" lvl="0" indent="0" algn="l" rtl="0">
              <a:lnSpc>
                <a:spcPct val="100000"/>
              </a:lnSpc>
              <a:spcBef>
                <a:spcPts val="0"/>
              </a:spcBef>
              <a:spcAft>
                <a:spcPts val="0"/>
              </a:spcAft>
              <a:buClr>
                <a:schemeClr val="dk1"/>
              </a:buClr>
              <a:buSzPts val="1200"/>
              <a:buFont typeface="Calibri"/>
              <a:buNone/>
            </a:pPr>
            <a:r>
              <a:rPr lang="fr-FR"/>
              <a:t>Faire se projeter les participants sur l’évolution possible de la société en 2037 et le positionnement de leur “futur moi” ou de leur persona</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fr-FR"/>
              <a:t>Crédit photo interdiction de fumer :iStock</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8b2e969987_2_1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g28b2e969987_2_1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15 ans ont passé, pour se rendre compte de la rapidité de l’évolution des normes, revenons 15 ans en arrière : certaines évolutions pouvaient paraître difficiles voir impossibles, et pourtant…</a:t>
            </a:r>
            <a:endParaRPr/>
          </a:p>
          <a:p>
            <a:pPr marL="0" marR="0" lvl="0" indent="0" algn="l" rtl="0">
              <a:lnSpc>
                <a:spcPct val="100000"/>
              </a:lnSpc>
              <a:spcBef>
                <a:spcPts val="0"/>
              </a:spcBef>
              <a:spcAft>
                <a:spcPts val="0"/>
              </a:spcAft>
              <a:buClr>
                <a:schemeClr val="dk1"/>
              </a:buClr>
              <a:buSzPts val="1200"/>
              <a:buFont typeface="Calibri"/>
              <a:buNone/>
            </a:pPr>
            <a:r>
              <a:rPr lang="fr-FR"/>
              <a:t>Présenter une seule des 3 évolutions des normes et dire qu’il y en a d’autres :</a:t>
            </a:r>
            <a:endParaRPr/>
          </a:p>
          <a:p>
            <a:pPr marL="457200" marR="0" lvl="0" indent="-317500" algn="l" rtl="0">
              <a:lnSpc>
                <a:spcPct val="100000"/>
              </a:lnSpc>
              <a:spcBef>
                <a:spcPts val="0"/>
              </a:spcBef>
              <a:spcAft>
                <a:spcPts val="0"/>
              </a:spcAft>
              <a:buSzPts val="1400"/>
              <a:buChar char="-"/>
            </a:pPr>
            <a:r>
              <a:rPr lang="fr-FR"/>
              <a:t>Sécurité routière : passé de non sujet à priorité, au début les réfractaires annonçaient que “la ceinture de sécurité allait tuer”</a:t>
            </a:r>
            <a:endParaRPr/>
          </a:p>
          <a:p>
            <a:pPr marL="457200" marR="0" lvl="0" indent="-317500" algn="l" rtl="0">
              <a:lnSpc>
                <a:spcPct val="100000"/>
              </a:lnSpc>
              <a:spcBef>
                <a:spcPts val="0"/>
              </a:spcBef>
              <a:spcAft>
                <a:spcPts val="0"/>
              </a:spcAft>
              <a:buSzPts val="1400"/>
              <a:buChar char="-"/>
            </a:pPr>
            <a:r>
              <a:rPr lang="fr-FR"/>
              <a:t>Interdiction de fumer dans les lieux publics : d’abord les trains et avions puis les bars, revenir en arrière est difficilement imaginable</a:t>
            </a:r>
            <a:endParaRPr/>
          </a:p>
          <a:p>
            <a:pPr marL="457200" marR="0" lvl="0" indent="-317500" algn="l" rtl="0">
              <a:lnSpc>
                <a:spcPct val="100000"/>
              </a:lnSpc>
              <a:spcBef>
                <a:spcPts val="0"/>
              </a:spcBef>
              <a:spcAft>
                <a:spcPts val="0"/>
              </a:spcAft>
              <a:buSzPts val="1400"/>
              <a:buChar char="-"/>
            </a:pPr>
            <a:r>
              <a:rPr lang="fr-FR"/>
              <a:t>Adoption du smartphone, lors de l’introduction du blackberry en France on a pu entendre : “Avoir ses mails sur son téléphone, c’est complètement inutile”</a:t>
            </a:r>
            <a:endParaRPr/>
          </a:p>
          <a:p>
            <a:pPr marL="0" marR="0" lvl="0" indent="0" algn="l" rtl="0">
              <a:lnSpc>
                <a:spcPct val="100000"/>
              </a:lnSpc>
              <a:spcBef>
                <a:spcPts val="0"/>
              </a:spcBef>
              <a:spcAft>
                <a:spcPts val="0"/>
              </a:spcAft>
              <a:buClr>
                <a:schemeClr val="dk1"/>
              </a:buClr>
              <a:buSzPts val="1200"/>
              <a:buFont typeface="Calibri"/>
              <a:buNone/>
            </a:pPr>
            <a:r>
              <a:rPr lang="fr-FR"/>
              <a:t>Faire se projeter les participants sur l’évolution possible de la société en 2037 et le positionnement de leur “futur moi” ou de leur persona</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fr-FR"/>
              <a:t>Crédit image sécurité routière : Source Sécurité Routière (</a:t>
            </a:r>
            <a:r>
              <a:rPr lang="fr-FR" u="sng">
                <a:solidFill>
                  <a:schemeClr val="hlink"/>
                </a:solidFill>
                <a:hlinkClick r:id="rId3"/>
              </a:rPr>
              <a:t>https://www.midilibre.fr/2015/10/01/inverser-la-courbe-mortelle,1221271.php</a:t>
            </a:r>
            <a:r>
              <a:rPr lang="fr-FR"/>
              <a:t>)</a:t>
            </a:r>
            <a:endParaRPr/>
          </a:p>
          <a:p>
            <a:pPr marL="0" marR="0" lvl="0" indent="0" algn="l" rtl="0">
              <a:lnSpc>
                <a:spcPct val="100000"/>
              </a:lnSpc>
              <a:spcBef>
                <a:spcPts val="0"/>
              </a:spcBef>
              <a:spcAft>
                <a:spcPts val="0"/>
              </a:spcAft>
              <a:buClr>
                <a:schemeClr val="dk1"/>
              </a:buClr>
              <a:buSzPts val="1200"/>
              <a:buFont typeface="Calibri"/>
              <a:buNone/>
            </a:pPr>
            <a:r>
              <a:rPr lang="fr-FR"/>
              <a:t>Crédit photo interdiction de fumer : Mychèle Daniau / AFP (</a:t>
            </a:r>
            <a:r>
              <a:rPr lang="fr-FR" u="sng">
                <a:solidFill>
                  <a:schemeClr val="hlink"/>
                </a:solidFill>
                <a:hlinkClick r:id="rId4"/>
              </a:rPr>
              <a:t>https://www.ladepeche.fr/article/2007/12/31/422901-cigarette-interdite-lieux-publics-tolerance-24-h-nouvel-an.html</a:t>
            </a:r>
            <a:r>
              <a:rPr lang="fr-FR"/>
              <a:t>)</a:t>
            </a:r>
            <a:endParaRPr/>
          </a:p>
          <a:p>
            <a:pPr marL="0" marR="0" lvl="0" indent="0" algn="l" rtl="0">
              <a:lnSpc>
                <a:spcPct val="100000"/>
              </a:lnSpc>
              <a:spcBef>
                <a:spcPts val="0"/>
              </a:spcBef>
              <a:spcAft>
                <a:spcPts val="0"/>
              </a:spcAft>
              <a:buClr>
                <a:schemeClr val="dk1"/>
              </a:buClr>
              <a:buSzPts val="1200"/>
              <a:buFont typeface="Calibri"/>
              <a:buNone/>
            </a:pPr>
            <a:r>
              <a:rPr lang="fr-FR"/>
              <a:t>Crédit photo téléphone portable : Domaine public (</a:t>
            </a:r>
            <a:r>
              <a:rPr lang="fr-FR" u="sng">
                <a:solidFill>
                  <a:schemeClr val="hlink"/>
                </a:solidFill>
                <a:hlinkClick r:id="rId5"/>
              </a:rPr>
              <a:t>https://pxhere.com/en/photo/680488</a:t>
            </a:r>
            <a:r>
              <a:rPr lang="fr-F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28b2e969987_2_1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4" name="Google Shape;1544;g28b2e969987_2_1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1h40 / Durée 10 minutes</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28b2e969987_2_14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5" name="Google Shape;1555;g28b2e969987_2_14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3 groupes en ordres de grandeur : énergies fossiles // énergies majoritairement renouvelables // énergie non consommée</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28b2e969987_2_1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7" name="Google Shape;1577;g28b2e969987_2_14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Plus d’infos sur la situation en 2022 : </a:t>
            </a:r>
            <a:r>
              <a:rPr lang="fr-FR" u="sng">
                <a:solidFill>
                  <a:schemeClr val="hlink"/>
                </a:solidFill>
                <a:hlinkClick r:id="rId3"/>
              </a:rPr>
              <a:t>https://assets.rte-france.com/prod/public/2023-02/Bilan-electrique-2022-synthese.pdf</a:t>
            </a:r>
            <a:endParaRPr/>
          </a:p>
          <a:p>
            <a:pPr marL="0" marR="0" lvl="0" indent="0" algn="l" rtl="0">
              <a:lnSpc>
                <a:spcPct val="100000"/>
              </a:lnSpc>
              <a:spcBef>
                <a:spcPts val="0"/>
              </a:spcBef>
              <a:spcAft>
                <a:spcPts val="0"/>
              </a:spcAft>
              <a:buClr>
                <a:schemeClr val="dk1"/>
              </a:buClr>
              <a:buSzPts val="1200"/>
              <a:buFont typeface="Calibri"/>
              <a:buNone/>
            </a:pPr>
            <a:r>
              <a:rPr lang="fr-FR"/>
              <a:t>2022, Production : fossile 13% Nucléaire 63% ENR 26% (+ importations en hausses et en moyenne plus carbonées que mix Français)</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28b2e969987_2_1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3" name="Google Shape;1623;g28b2e969987_2_14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1h50 / Durée 15 minutes (dont 5 minutes débrief ressources)</a:t>
            </a:r>
            <a:endParaRPr/>
          </a:p>
          <a:p>
            <a:pPr marL="457200" marR="0" lvl="0" indent="-228600" algn="l" rtl="0">
              <a:lnSpc>
                <a:spcPct val="100000"/>
              </a:lnSpc>
              <a:spcBef>
                <a:spcPts val="0"/>
              </a:spcBef>
              <a:spcAft>
                <a:spcPts val="0"/>
              </a:spcAft>
              <a:buClr>
                <a:srgbClr val="000000"/>
              </a:buClr>
              <a:buSzPts val="1400"/>
              <a:buFont typeface="Arial"/>
              <a:buNone/>
            </a:pPr>
            <a:r>
              <a:rPr lang="fr-FR"/>
              <a:t>Crédit photo : © SALESSE Florian, photojournaliste à La Montagne, non libre de droits (</a:t>
            </a:r>
            <a:r>
              <a:rPr lang="fr-FR" u="sng">
                <a:solidFill>
                  <a:schemeClr val="hlink"/>
                </a:solidFill>
                <a:hlinkClick r:id="rId3"/>
              </a:rPr>
              <a:t>https://www.lamontagne.fr/paget/GCF_cgu.html</a:t>
            </a:r>
            <a:r>
              <a:rPr lang="fr-F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28b2e969987_2_1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4" name="Google Shape;1634;g28b2e969987_2_14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Attention, ne pas oublier les cartes des tours collectifs précédents</a:t>
            </a:r>
            <a:br>
              <a:rPr lang="fr-FR"/>
            </a:br>
            <a:r>
              <a:rPr lang="fr-FR"/>
              <a:t>Découvrir les membres du HCC : https://www.hautconseilclimat.fr/a-propos/#membres</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g28b2e969987_2_15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8" name="Google Shape;1658;g28b2e969987_2_15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a:t>Pendant la première partie, présenter l’empreinte nationale aux décideurs (les membres du HCC analysent les cartes)</a:t>
            </a:r>
            <a:endParaRPr/>
          </a:p>
          <a:p>
            <a:pPr marL="0" marR="0" lvl="0" indent="0" algn="l" rtl="0">
              <a:lnSpc>
                <a:spcPct val="100000"/>
              </a:lnSpc>
              <a:spcBef>
                <a:spcPts val="0"/>
              </a:spcBef>
              <a:spcAft>
                <a:spcPts val="0"/>
              </a:spcAft>
              <a:buClr>
                <a:srgbClr val="000000"/>
              </a:buClr>
              <a:buSzPts val="1400"/>
              <a:buFont typeface="Arial"/>
              <a:buNone/>
            </a:pPr>
            <a:r>
              <a:rPr lang="fr-FR"/>
              <a:t>Pendant la seconde partie, présenter cette même empreinte aux membre du HCC (les décideurs font leur choix)</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8b2e969987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8b2e969987_2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fr-FR"/>
              <a:t>Attention à la gestion du temps. Pour cela, bien cadrer le tour de table (par exemple, pas plus de 20 secondes par personne + commencer le tour de table et montrer l’exemple).</a:t>
            </a:r>
            <a:endParaRPr/>
          </a:p>
          <a:p>
            <a:pPr marL="0" lvl="0" indent="0" algn="l" rtl="0">
              <a:lnSpc>
                <a:spcPct val="100000"/>
              </a:lnSpc>
              <a:spcBef>
                <a:spcPts val="0"/>
              </a:spcBef>
              <a:spcAft>
                <a:spcPts val="0"/>
              </a:spcAft>
              <a:buSzPts val="1200"/>
              <a:buNone/>
            </a:pPr>
            <a:r>
              <a:rPr lang="fr-FR"/>
              <a:t>Libre à vous d’adapter les questions</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fr-FR"/>
              <a:t>Un ice-breaker est optionnel, à vous de voir selon le contexte si c’est pertinent. D’autant plus que le quiz peut être un genre d’ice-breaker s’il permet de lancer la dynamique de groupe (par exemple en présentiel en faisant une compétition entre 2 groupes).</a:t>
            </a:r>
            <a:endParaRPr/>
          </a:p>
          <a:p>
            <a:pPr marL="0" lvl="0" indent="0" algn="l" rtl="0">
              <a:lnSpc>
                <a:spcPct val="100000"/>
              </a:lnSpc>
              <a:spcBef>
                <a:spcPts val="0"/>
              </a:spcBef>
              <a:spcAft>
                <a:spcPts val="0"/>
              </a:spcAft>
              <a:buSzPts val="1200"/>
              <a:buNone/>
            </a:pPr>
            <a:r>
              <a:rPr lang="fr-FR"/>
              <a:t>Voici plusieurs suggestions d’ice-breaker :</a:t>
            </a:r>
            <a:endParaRPr/>
          </a:p>
          <a:p>
            <a:pPr marL="171450" lvl="0" indent="-171450" algn="l" rtl="0">
              <a:lnSpc>
                <a:spcPct val="100000"/>
              </a:lnSpc>
              <a:spcBef>
                <a:spcPts val="0"/>
              </a:spcBef>
              <a:spcAft>
                <a:spcPts val="0"/>
              </a:spcAft>
              <a:buClr>
                <a:schemeClr val="dk1"/>
              </a:buClr>
              <a:buSzPts val="1200"/>
              <a:buFont typeface="Calibri"/>
              <a:buChar char="-"/>
            </a:pPr>
            <a:r>
              <a:rPr lang="fr-FR"/>
              <a:t>Votre carte préféré de la Fresque du climat (bien en présentiel si un jeu à disposition)</a:t>
            </a:r>
            <a:endParaRPr/>
          </a:p>
          <a:p>
            <a:pPr marL="171450" lvl="0" indent="-171450" algn="l" rtl="0">
              <a:lnSpc>
                <a:spcPct val="100000"/>
              </a:lnSpc>
              <a:spcBef>
                <a:spcPts val="0"/>
              </a:spcBef>
              <a:spcAft>
                <a:spcPts val="0"/>
              </a:spcAft>
              <a:buClr>
                <a:schemeClr val="dk1"/>
              </a:buClr>
              <a:buSzPts val="1200"/>
              <a:buFont typeface="Calibri"/>
              <a:buChar char="-"/>
            </a:pPr>
            <a:r>
              <a:rPr lang="fr-FR"/>
              <a:t>L’échelle de Greta</a:t>
            </a:r>
            <a:endParaRPr/>
          </a:p>
          <a:p>
            <a:pPr marL="171450" lvl="0" indent="-171450" algn="l" rtl="0">
              <a:lnSpc>
                <a:spcPct val="100000"/>
              </a:lnSpc>
              <a:spcBef>
                <a:spcPts val="0"/>
              </a:spcBef>
              <a:spcAft>
                <a:spcPts val="0"/>
              </a:spcAft>
              <a:buClr>
                <a:schemeClr val="dk1"/>
              </a:buClr>
              <a:buSzPts val="1200"/>
              <a:buFont typeface="Calibri"/>
              <a:buChar char="-"/>
            </a:pPr>
            <a:r>
              <a:rPr lang="fr-FR"/>
              <a:t>Votre animal totem</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28b2e969987_2_15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9" name="Google Shape;1679;g28b2e969987_2_15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0" name="Google Shape;1680;g28b2e969987_2_15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28b2e969987_2_1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g28b2e969987_2_15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Icons created by Freepik - Flaticon</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8b2e969987_2_15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0" name="Google Shape;1720;g28b2e969987_2_15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Qu’appelle-t-on ressources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28b2e969987_2_16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4" name="Google Shape;1754;g28b2e969987_2_16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Economie circulaire : Le concept, c’est de mieux utiliser les objets et matériaux afin qu’ils restent plus longtemps dans l’économie, et ainsi que nous ayons moins besoin de nouvelles matières premières, et générions moins de déchets. Le concept se décline en de nombreux principes : </a:t>
            </a:r>
            <a:endParaRPr/>
          </a:p>
          <a:p>
            <a:pPr marL="457200" marR="0" lvl="0" indent="-317500" algn="l" rtl="0">
              <a:lnSpc>
                <a:spcPct val="100000"/>
              </a:lnSpc>
              <a:spcBef>
                <a:spcPts val="0"/>
              </a:spcBef>
              <a:spcAft>
                <a:spcPts val="0"/>
              </a:spcAft>
              <a:buSzPts val="1400"/>
              <a:buChar char="-"/>
            </a:pPr>
            <a:r>
              <a:rPr lang="fr-FR"/>
              <a:t>partage et mutualisation</a:t>
            </a:r>
            <a:endParaRPr/>
          </a:p>
          <a:p>
            <a:pPr marL="457200" marR="0" lvl="0" indent="-317500" algn="l" rtl="0">
              <a:lnSpc>
                <a:spcPct val="100000"/>
              </a:lnSpc>
              <a:spcBef>
                <a:spcPts val="0"/>
              </a:spcBef>
              <a:spcAft>
                <a:spcPts val="0"/>
              </a:spcAft>
              <a:buSzPts val="1400"/>
              <a:buChar char="-"/>
            </a:pPr>
            <a:r>
              <a:rPr lang="fr-FR"/>
              <a:t>réparation</a:t>
            </a:r>
            <a:endParaRPr/>
          </a:p>
          <a:p>
            <a:pPr marL="457200" marR="0" lvl="0" indent="-317500" algn="l" rtl="0">
              <a:lnSpc>
                <a:spcPct val="100000"/>
              </a:lnSpc>
              <a:spcBef>
                <a:spcPts val="0"/>
              </a:spcBef>
              <a:spcAft>
                <a:spcPts val="0"/>
              </a:spcAft>
              <a:buSzPts val="1400"/>
              <a:buChar char="-"/>
            </a:pPr>
            <a:r>
              <a:rPr lang="fr-FR"/>
              <a:t>réemploi et seconde-main</a:t>
            </a:r>
            <a:endParaRPr/>
          </a:p>
          <a:p>
            <a:pPr marL="457200" marR="0" lvl="0" indent="-317500" algn="l" rtl="0">
              <a:lnSpc>
                <a:spcPct val="100000"/>
              </a:lnSpc>
              <a:spcBef>
                <a:spcPts val="0"/>
              </a:spcBef>
              <a:spcAft>
                <a:spcPts val="0"/>
              </a:spcAft>
              <a:buSzPts val="1400"/>
              <a:buChar char="-"/>
            </a:pPr>
            <a:r>
              <a:rPr lang="fr-FR"/>
              <a:t>remise à neuf et reconditionnement</a:t>
            </a:r>
            <a:endParaRPr/>
          </a:p>
          <a:p>
            <a:pPr marL="457200" marR="0" lvl="0" indent="-317500" algn="l" rtl="0">
              <a:lnSpc>
                <a:spcPct val="100000"/>
              </a:lnSpc>
              <a:spcBef>
                <a:spcPts val="0"/>
              </a:spcBef>
              <a:spcAft>
                <a:spcPts val="0"/>
              </a:spcAft>
              <a:buSzPts val="1400"/>
              <a:buChar char="-"/>
            </a:pPr>
            <a:r>
              <a:rPr lang="fr-FR"/>
              <a:t>recyclage</a:t>
            </a:r>
            <a:endParaRPr/>
          </a:p>
          <a:p>
            <a:pPr marL="0" marR="0" lvl="0" indent="0" algn="l" rtl="0">
              <a:lnSpc>
                <a:spcPct val="100000"/>
              </a:lnSpc>
              <a:spcBef>
                <a:spcPts val="0"/>
              </a:spcBef>
              <a:spcAft>
                <a:spcPts val="0"/>
              </a:spcAft>
              <a:buSzPts val="1400"/>
              <a:buNone/>
            </a:pPr>
            <a:r>
              <a:rPr lang="fr-FR"/>
              <a:t>Ces principes sont mis en oeuvre dès la conception des biens (écoconception) à la fin de vie (filières de recyclage), en passant par des économies nouvelles (économie du partage, économie de la fonctionnalité).</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fr-FR"/>
              <a:t>Ces principes permettent de réduire le besoin en matériaux neufs. Cela s’applique à tous les matériaux, et notamment aux objets du quotidien (appareils informatiques, électroniques, vêtements, livres, accessoires de maison…) mais aussi au logement (bâtiment) et au transport (véhicules).</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28b2e969987_2_16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1" name="Google Shape;1801;g28b2e969987_2_16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fr-FR"/>
              <a:t>moins d’énergie fossile et de pollution de l’air</a:t>
            </a:r>
            <a:endParaRPr/>
          </a:p>
          <a:p>
            <a:pPr marL="0" marR="0" lvl="0" indent="0" algn="l" rtl="0">
              <a:lnSpc>
                <a:spcPct val="100000"/>
              </a:lnSpc>
              <a:spcBef>
                <a:spcPts val="0"/>
              </a:spcBef>
              <a:spcAft>
                <a:spcPts val="0"/>
              </a:spcAft>
              <a:buSzPts val="1400"/>
              <a:buNone/>
            </a:pPr>
            <a:r>
              <a:rPr lang="fr-FR"/>
              <a:t>besoin de métaux et autres ressources, et d’eau pour les raffiner, notamment pour la fabrication des batteries</a:t>
            </a:r>
            <a:endParaRPr/>
          </a:p>
          <a:p>
            <a:pPr marL="0" marR="0" lvl="0" indent="0" algn="l" rtl="0">
              <a:lnSpc>
                <a:spcPct val="100000"/>
              </a:lnSpc>
              <a:spcBef>
                <a:spcPts val="0"/>
              </a:spcBef>
              <a:spcAft>
                <a:spcPts val="0"/>
              </a:spcAft>
              <a:buSzPts val="1400"/>
              <a:buNone/>
            </a:pPr>
            <a:r>
              <a:rPr lang="fr-FR"/>
              <a:t>Besoin de sol et de biomasse pour le GNV</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28b2e969987_2_16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g28b2e969987_2_16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jour sans viande : même justification que pour biodiv : moins d’élevage, moins besoin de cultiver</a:t>
            </a:r>
            <a:endParaRPr/>
          </a:p>
          <a:p>
            <a:pPr marL="0" marR="0" lvl="0" indent="0" algn="l" rtl="0">
              <a:lnSpc>
                <a:spcPct val="100000"/>
              </a:lnSpc>
              <a:spcBef>
                <a:spcPts val="0"/>
              </a:spcBef>
              <a:spcAft>
                <a:spcPts val="0"/>
              </a:spcAft>
              <a:buClr>
                <a:schemeClr val="dk1"/>
              </a:buClr>
              <a:buSzPts val="1200"/>
              <a:buFont typeface="Calibri"/>
              <a:buNone/>
            </a:pPr>
            <a:r>
              <a:rPr lang="fr-FR"/>
              <a:t>Optimiser l’énergie : moins de tout (efficacité, sobriété), mais hausse potentielle du besoin biomasse en cas d’utilisation de biogaz dans le procédé ou de biomasse de façon générale comme combustible</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g28b2e969987_2_1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8" name="Google Shape;1918;g28b2e969987_2_17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a:t>Timing préconisé : démarrage  2h05 / Durée 10 minutes (débrief atténuation optionnel)</a:t>
            </a:r>
            <a:endParaRPr/>
          </a:p>
          <a:p>
            <a:pPr marL="457200" marR="0" lvl="0" indent="-228600" algn="l" rtl="0">
              <a:lnSpc>
                <a:spcPct val="100000"/>
              </a:lnSpc>
              <a:spcBef>
                <a:spcPts val="0"/>
              </a:spcBef>
              <a:spcAft>
                <a:spcPts val="0"/>
              </a:spcAft>
              <a:buClr>
                <a:srgbClr val="000000"/>
              </a:buClr>
              <a:buSzPts val="1400"/>
              <a:buFont typeface="Arial"/>
              <a:buNone/>
            </a:pPr>
            <a:r>
              <a:rPr lang="fr-FR"/>
              <a:t>Crédit photo : KWANGMOOZAA/GETTY IMAGES</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28b2e969987_2_17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9" name="Google Shape;1929;g28b2e969987_2_17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28b2e969987_2_17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9" name="Google Shape;1949;g28b2e969987_2_17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g28b2e969987_2_1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0" name="Google Shape;1970;g28b2e969987_2_18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Exemples : Vélo, climatisation, rénover, mettre des arbres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IZ 1 REPONSE">
  <p:cSld name="CUSTOM_5_1">
    <p:bg>
      <p:bgPr>
        <a:solidFill>
          <a:srgbClr val="BB8A61"/>
        </a:solidFill>
        <a:effectLst/>
      </p:bgPr>
    </p:bg>
    <p:spTree>
      <p:nvGrpSpPr>
        <p:cNvPr id="1" name="Shape 53"/>
        <p:cNvGrpSpPr/>
        <p:nvPr/>
      </p:nvGrpSpPr>
      <p:grpSpPr>
        <a:xfrm>
          <a:off x="0" y="0"/>
          <a:ext cx="0" cy="0"/>
          <a:chOff x="0" y="0"/>
          <a:chExt cx="0" cy="0"/>
        </a:xfrm>
      </p:grpSpPr>
      <p:sp>
        <p:nvSpPr>
          <p:cNvPr id="54" name="Google Shape;54;p11"/>
          <p:cNvSpPr/>
          <p:nvPr/>
        </p:nvSpPr>
        <p:spPr>
          <a:xfrm>
            <a:off x="86625" y="88350"/>
            <a:ext cx="12011100" cy="6667500"/>
          </a:xfrm>
          <a:prstGeom prst="roundRect">
            <a:avLst>
              <a:gd name="adj" fmla="val 3090"/>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1"/>
          <p:cNvSpPr txBox="1"/>
          <p:nvPr/>
        </p:nvSpPr>
        <p:spPr>
          <a:xfrm>
            <a:off x="247650" y="142875"/>
            <a:ext cx="4886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4800" b="1">
                <a:solidFill>
                  <a:srgbClr val="27423A"/>
                </a:solidFill>
                <a:latin typeface="Lexend"/>
                <a:ea typeface="Lexend"/>
                <a:cs typeface="Lexend"/>
                <a:sym typeface="Lexend"/>
              </a:rPr>
              <a:t>Quiz </a:t>
            </a:r>
            <a:r>
              <a:rPr lang="fr-FR" sz="4800" b="1">
                <a:solidFill>
                  <a:srgbClr val="BB8A61"/>
                </a:solidFill>
                <a:latin typeface="Lexend"/>
                <a:ea typeface="Lexend"/>
                <a:cs typeface="Lexend"/>
                <a:sym typeface="Lexend"/>
              </a:rPr>
              <a:t>!</a:t>
            </a:r>
            <a:endParaRPr>
              <a:solidFill>
                <a:srgbClr val="BB8A61"/>
              </a:solidFill>
              <a:latin typeface="Calibri"/>
              <a:ea typeface="Calibri"/>
              <a:cs typeface="Calibri"/>
              <a:sym typeface="Calibri"/>
            </a:endParaRPr>
          </a:p>
        </p:txBody>
      </p:sp>
      <p:pic>
        <p:nvPicPr>
          <p:cNvPr id="56" name="Google Shape;56;p11" descr="D:\Pro\1. Gestion\Communication\Com - Comment Agir\Id visuelle\2020-06-03\monogramme_1.png"/>
          <p:cNvPicPr preferRelativeResize="0"/>
          <p:nvPr/>
        </p:nvPicPr>
        <p:blipFill rotWithShape="1">
          <a:blip r:embed="rId2">
            <a:alphaModFix/>
          </a:blip>
          <a:srcRect l="16563" t="16274" r="16295" b="16916"/>
          <a:stretch/>
        </p:blipFill>
        <p:spPr>
          <a:xfrm>
            <a:off x="11660325" y="88350"/>
            <a:ext cx="437400" cy="435000"/>
          </a:xfrm>
          <a:prstGeom prst="round1Rect">
            <a:avLst>
              <a:gd name="adj" fmla="val 35094"/>
            </a:avLst>
          </a:prstGeom>
          <a:noFill/>
          <a:ln>
            <a:noFill/>
          </a:ln>
        </p:spPr>
      </p:pic>
      <p:sp>
        <p:nvSpPr>
          <p:cNvPr id="57" name="Google Shape;57;p11"/>
          <p:cNvSpPr txBox="1">
            <a:spLocks noGrp="1"/>
          </p:cNvSpPr>
          <p:nvPr>
            <p:ph type="sldNum" idx="12"/>
          </p:nvPr>
        </p:nvSpPr>
        <p:spPr>
          <a:xfrm>
            <a:off x="9239099" y="6323712"/>
            <a:ext cx="2743200" cy="365100"/>
          </a:xfrm>
          <a:prstGeom prst="rect">
            <a:avLst/>
          </a:prstGeom>
        </p:spPr>
        <p:txBody>
          <a:bodyPr spcFirstLastPara="1" wrap="square" lIns="121900" tIns="121900" rIns="121900" bIns="121900" anchor="ctr" anchorCtr="0">
            <a:noAutofit/>
          </a:bodyPr>
          <a:lstStyle>
            <a:lvl1pPr lvl="0" rtl="0">
              <a:lnSpc>
                <a:spcPct val="80000"/>
              </a:lnSpc>
              <a:buClr>
                <a:srgbClr val="000000"/>
              </a:buClr>
              <a:buSzPts val="910"/>
              <a:buFont typeface="Arial"/>
              <a:buNone/>
              <a:defRPr sz="1110"/>
            </a:lvl1pPr>
            <a:lvl2pPr lvl="1" rtl="0">
              <a:lnSpc>
                <a:spcPct val="80000"/>
              </a:lnSpc>
              <a:buClr>
                <a:srgbClr val="000000"/>
              </a:buClr>
              <a:buSzPts val="910"/>
              <a:buFont typeface="Arial"/>
              <a:buNone/>
              <a:defRPr sz="1110"/>
            </a:lvl2pPr>
            <a:lvl3pPr lvl="2" rtl="0">
              <a:lnSpc>
                <a:spcPct val="80000"/>
              </a:lnSpc>
              <a:buClr>
                <a:srgbClr val="000000"/>
              </a:buClr>
              <a:buSzPts val="910"/>
              <a:buFont typeface="Arial"/>
              <a:buNone/>
              <a:defRPr sz="1110"/>
            </a:lvl3pPr>
            <a:lvl4pPr lvl="3" rtl="0">
              <a:lnSpc>
                <a:spcPct val="80000"/>
              </a:lnSpc>
              <a:buClr>
                <a:srgbClr val="000000"/>
              </a:buClr>
              <a:buSzPts val="910"/>
              <a:buFont typeface="Arial"/>
              <a:buNone/>
              <a:defRPr sz="1110"/>
            </a:lvl4pPr>
            <a:lvl5pPr lvl="4" rtl="0">
              <a:lnSpc>
                <a:spcPct val="80000"/>
              </a:lnSpc>
              <a:buClr>
                <a:srgbClr val="000000"/>
              </a:buClr>
              <a:buSzPts val="910"/>
              <a:buFont typeface="Arial"/>
              <a:buNone/>
              <a:defRPr sz="1110"/>
            </a:lvl5pPr>
            <a:lvl6pPr lvl="5" rtl="0">
              <a:lnSpc>
                <a:spcPct val="80000"/>
              </a:lnSpc>
              <a:buClr>
                <a:srgbClr val="000000"/>
              </a:buClr>
              <a:buSzPts val="910"/>
              <a:buFont typeface="Arial"/>
              <a:buNone/>
              <a:defRPr sz="1110"/>
            </a:lvl6pPr>
            <a:lvl7pPr lvl="6" rtl="0">
              <a:lnSpc>
                <a:spcPct val="80000"/>
              </a:lnSpc>
              <a:buClr>
                <a:srgbClr val="000000"/>
              </a:buClr>
              <a:buSzPts val="910"/>
              <a:buFont typeface="Arial"/>
              <a:buNone/>
              <a:defRPr sz="1110"/>
            </a:lvl7pPr>
            <a:lvl8pPr lvl="7" rtl="0">
              <a:lnSpc>
                <a:spcPct val="80000"/>
              </a:lnSpc>
              <a:buClr>
                <a:srgbClr val="000000"/>
              </a:buClr>
              <a:buSzPts val="910"/>
              <a:buFont typeface="Arial"/>
              <a:buNone/>
              <a:defRPr sz="1110"/>
            </a:lvl8pPr>
            <a:lvl9pPr lvl="8" rtl="0">
              <a:lnSpc>
                <a:spcPct val="80000"/>
              </a:lnSpc>
              <a:buClr>
                <a:srgbClr val="000000"/>
              </a:buClr>
              <a:buSzPts val="910"/>
              <a:buFont typeface="Arial"/>
              <a:buNone/>
              <a:defRPr sz="1110"/>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838200" y="365126"/>
            <a:ext cx="10515600" cy="1325700"/>
          </a:xfrm>
          <a:prstGeom prst="rect">
            <a:avLst/>
          </a:prstGeom>
          <a:noFill/>
          <a:ln>
            <a:noFill/>
          </a:ln>
        </p:spPr>
        <p:txBody>
          <a:bodyPr spcFirstLastPara="1" wrap="square" lIns="345475" tIns="172725" rIns="345475" bIns="172725"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2"/>
          <p:cNvSpPr txBox="1">
            <a:spLocks noGrp="1"/>
          </p:cNvSpPr>
          <p:nvPr>
            <p:ph type="body" idx="1"/>
          </p:nvPr>
        </p:nvSpPr>
        <p:spPr>
          <a:xfrm>
            <a:off x="838200" y="1825638"/>
            <a:ext cx="10515600" cy="4351200"/>
          </a:xfrm>
          <a:prstGeom prst="rect">
            <a:avLst/>
          </a:prstGeom>
          <a:noFill/>
          <a:ln>
            <a:noFill/>
          </a:ln>
        </p:spPr>
        <p:txBody>
          <a:bodyPr spcFirstLastPara="1" wrap="square" lIns="345475" tIns="172725" rIns="345475" bIns="172725" anchor="t" anchorCtr="0">
            <a:normAutofit/>
          </a:bodyPr>
          <a:lstStyle>
            <a:lvl1pPr marL="457200" lvl="0" indent="-342900" algn="l" rtl="0">
              <a:lnSpc>
                <a:spcPct val="90000"/>
              </a:lnSpc>
              <a:spcBef>
                <a:spcPts val="1092"/>
              </a:spcBef>
              <a:spcAft>
                <a:spcPts val="0"/>
              </a:spcAft>
              <a:buClr>
                <a:schemeClr val="dk1"/>
              </a:buClr>
              <a:buSzPts val="1800"/>
              <a:buChar char="•"/>
              <a:defRPr/>
            </a:lvl1pPr>
            <a:lvl2pPr marL="914400" lvl="1" indent="-342900" algn="l" rtl="0">
              <a:lnSpc>
                <a:spcPct val="90000"/>
              </a:lnSpc>
              <a:spcBef>
                <a:spcPts val="544"/>
              </a:spcBef>
              <a:spcAft>
                <a:spcPts val="0"/>
              </a:spcAft>
              <a:buClr>
                <a:schemeClr val="dk1"/>
              </a:buClr>
              <a:buSzPts val="1800"/>
              <a:buChar char="•"/>
              <a:defRPr/>
            </a:lvl2pPr>
            <a:lvl3pPr marL="1371600" lvl="2" indent="-342900" algn="l" rtl="0">
              <a:lnSpc>
                <a:spcPct val="90000"/>
              </a:lnSpc>
              <a:spcBef>
                <a:spcPts val="544"/>
              </a:spcBef>
              <a:spcAft>
                <a:spcPts val="0"/>
              </a:spcAft>
              <a:buClr>
                <a:schemeClr val="dk1"/>
              </a:buClr>
              <a:buSzPts val="1800"/>
              <a:buChar char="•"/>
              <a:defRPr/>
            </a:lvl3pPr>
            <a:lvl4pPr marL="1828800" lvl="3" indent="-342900" algn="l" rtl="0">
              <a:lnSpc>
                <a:spcPct val="90000"/>
              </a:lnSpc>
              <a:spcBef>
                <a:spcPts val="544"/>
              </a:spcBef>
              <a:spcAft>
                <a:spcPts val="0"/>
              </a:spcAft>
              <a:buClr>
                <a:schemeClr val="dk1"/>
              </a:buClr>
              <a:buSzPts val="1800"/>
              <a:buChar char="•"/>
              <a:defRPr/>
            </a:lvl4pPr>
            <a:lvl5pPr marL="2286000" lvl="4" indent="-342900" algn="l" rtl="0">
              <a:lnSpc>
                <a:spcPct val="90000"/>
              </a:lnSpc>
              <a:spcBef>
                <a:spcPts val="544"/>
              </a:spcBef>
              <a:spcAft>
                <a:spcPts val="0"/>
              </a:spcAft>
              <a:buClr>
                <a:schemeClr val="dk1"/>
              </a:buClr>
              <a:buSzPts val="1800"/>
              <a:buChar char="•"/>
              <a:defRPr/>
            </a:lvl5pPr>
            <a:lvl6pPr marL="2743200" lvl="5" indent="-342900" algn="l" rtl="0">
              <a:lnSpc>
                <a:spcPct val="90000"/>
              </a:lnSpc>
              <a:spcBef>
                <a:spcPts val="544"/>
              </a:spcBef>
              <a:spcAft>
                <a:spcPts val="0"/>
              </a:spcAft>
              <a:buClr>
                <a:schemeClr val="dk1"/>
              </a:buClr>
              <a:buSzPts val="1800"/>
              <a:buChar char="•"/>
              <a:defRPr/>
            </a:lvl6pPr>
            <a:lvl7pPr marL="3200400" lvl="6" indent="-342900" algn="l" rtl="0">
              <a:lnSpc>
                <a:spcPct val="90000"/>
              </a:lnSpc>
              <a:spcBef>
                <a:spcPts val="544"/>
              </a:spcBef>
              <a:spcAft>
                <a:spcPts val="0"/>
              </a:spcAft>
              <a:buClr>
                <a:schemeClr val="dk1"/>
              </a:buClr>
              <a:buSzPts val="1800"/>
              <a:buChar char="•"/>
              <a:defRPr/>
            </a:lvl7pPr>
            <a:lvl8pPr marL="3657600" lvl="7" indent="-342900" algn="l" rtl="0">
              <a:lnSpc>
                <a:spcPct val="90000"/>
              </a:lnSpc>
              <a:spcBef>
                <a:spcPts val="544"/>
              </a:spcBef>
              <a:spcAft>
                <a:spcPts val="0"/>
              </a:spcAft>
              <a:buClr>
                <a:schemeClr val="dk1"/>
              </a:buClr>
              <a:buSzPts val="1800"/>
              <a:buChar char="•"/>
              <a:defRPr/>
            </a:lvl8pPr>
            <a:lvl9pPr marL="4114800" lvl="8" indent="-342900" algn="l" rtl="0">
              <a:lnSpc>
                <a:spcPct val="90000"/>
              </a:lnSpc>
              <a:spcBef>
                <a:spcPts val="544"/>
              </a:spcBef>
              <a:spcAft>
                <a:spcPts val="0"/>
              </a:spcAft>
              <a:buClr>
                <a:schemeClr val="dk1"/>
              </a:buClr>
              <a:buSzPts val="1800"/>
              <a:buChar char="•"/>
              <a:defRPr/>
            </a:lvl9pPr>
          </a:lstStyle>
          <a:p>
            <a:endParaRPr/>
          </a:p>
        </p:txBody>
      </p:sp>
      <p:sp>
        <p:nvSpPr>
          <p:cNvPr id="61" name="Google Shape;61;p12"/>
          <p:cNvSpPr/>
          <p:nvPr/>
        </p:nvSpPr>
        <p:spPr>
          <a:xfrm>
            <a:off x="0" y="0"/>
            <a:ext cx="12192000" cy="6858000"/>
          </a:xfrm>
          <a:prstGeom prst="frame">
            <a:avLst>
              <a:gd name="adj1" fmla="val 2654"/>
            </a:avLst>
          </a:prstGeom>
          <a:solidFill>
            <a:srgbClr val="2742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3"/>
          <p:cNvSpPr/>
          <p:nvPr/>
        </p:nvSpPr>
        <p:spPr>
          <a:xfrm>
            <a:off x="219375" y="200300"/>
            <a:ext cx="11674800" cy="6371700"/>
          </a:xfrm>
          <a:prstGeom prst="roundRect">
            <a:avLst>
              <a:gd name="adj" fmla="val 4192"/>
            </a:avLst>
          </a:prstGeom>
          <a:solidFill>
            <a:srgbClr val="FB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3"/>
          <p:cNvPicPr preferRelativeResize="0"/>
          <p:nvPr/>
        </p:nvPicPr>
        <p:blipFill rotWithShape="1">
          <a:blip r:embed="rId2">
            <a:alphaModFix amt="20000"/>
          </a:blip>
          <a:srcRect l="2047" r="47884" b="38582"/>
          <a:stretch/>
        </p:blipFill>
        <p:spPr>
          <a:xfrm>
            <a:off x="5662250" y="3595300"/>
            <a:ext cx="6231925" cy="2976700"/>
          </a:xfrm>
          <a:prstGeom prst="rect">
            <a:avLst/>
          </a:prstGeom>
          <a:noFill/>
          <a:ln>
            <a:noFill/>
          </a:ln>
        </p:spPr>
      </p:pic>
      <p:pic>
        <p:nvPicPr>
          <p:cNvPr id="18" name="Google Shape;18;p3" descr="D:\Pro\1. Gestion\Communication\Com - Comment Agir\Id visuelle\2020-06-03\monogramme_1.png"/>
          <p:cNvPicPr preferRelativeResize="0"/>
          <p:nvPr/>
        </p:nvPicPr>
        <p:blipFill rotWithShape="1">
          <a:blip r:embed="rId3">
            <a:alphaModFix/>
          </a:blip>
          <a:srcRect l="16563" t="16274" r="16295" b="16916"/>
          <a:stretch/>
        </p:blipFill>
        <p:spPr>
          <a:xfrm>
            <a:off x="11456775" y="200300"/>
            <a:ext cx="437400" cy="435000"/>
          </a:xfrm>
          <a:prstGeom prst="round1Rect">
            <a:avLst>
              <a:gd name="adj" fmla="val 35094"/>
            </a:avLst>
          </a:prstGeom>
          <a:noFill/>
          <a:ln>
            <a:noFill/>
          </a:ln>
        </p:spPr>
      </p:pic>
    </p:spTree>
  </p:cSld>
  <p:clrMapOvr>
    <a:masterClrMapping/>
  </p:clrMapOvr>
  <p:extLst>
    <p:ext uri="{DCECCB84-F9BA-43D5-87BE-67443E8EF086}">
      <p15:sldGuideLst xmlns:p15="http://schemas.microsoft.com/office/powerpoint/2012/main">
        <p15:guide id="1" orient="horz" pos="2159">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assique">
  <p:cSld name="CUSTOM_2_2">
    <p:spTree>
      <p:nvGrpSpPr>
        <p:cNvPr id="1" name="Shape 19"/>
        <p:cNvGrpSpPr/>
        <p:nvPr/>
      </p:nvGrpSpPr>
      <p:grpSpPr>
        <a:xfrm>
          <a:off x="0" y="0"/>
          <a:ext cx="0" cy="0"/>
          <a:chOff x="0" y="0"/>
          <a:chExt cx="0" cy="0"/>
        </a:xfrm>
      </p:grpSpPr>
      <p:sp>
        <p:nvSpPr>
          <p:cNvPr id="20" name="Google Shape;20;p4"/>
          <p:cNvSpPr/>
          <p:nvPr/>
        </p:nvSpPr>
        <p:spPr>
          <a:xfrm>
            <a:off x="114300" y="95250"/>
            <a:ext cx="11963400" cy="6667500"/>
          </a:xfrm>
          <a:prstGeom prst="roundRect">
            <a:avLst>
              <a:gd name="adj" fmla="val 3090"/>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sldNum" idx="12"/>
          </p:nvPr>
        </p:nvSpPr>
        <p:spPr>
          <a:xfrm>
            <a:off x="9239099" y="6323712"/>
            <a:ext cx="2743200" cy="365100"/>
          </a:xfrm>
          <a:prstGeom prst="rect">
            <a:avLst/>
          </a:prstGeom>
        </p:spPr>
        <p:txBody>
          <a:bodyPr spcFirstLastPara="1" wrap="square" lIns="121900" tIns="121900" rIns="121900" bIns="121900" anchor="ctr" anchorCtr="0">
            <a:noAutofit/>
          </a:bodyPr>
          <a:lstStyle>
            <a:lvl1pPr lvl="0" rtl="0">
              <a:lnSpc>
                <a:spcPct val="80000"/>
              </a:lnSpc>
              <a:buClr>
                <a:srgbClr val="000000"/>
              </a:buClr>
              <a:buSzPts val="910"/>
              <a:buFont typeface="Arial"/>
              <a:buNone/>
              <a:defRPr sz="1110"/>
            </a:lvl1pPr>
            <a:lvl2pPr lvl="1" rtl="0">
              <a:lnSpc>
                <a:spcPct val="80000"/>
              </a:lnSpc>
              <a:buClr>
                <a:srgbClr val="000000"/>
              </a:buClr>
              <a:buSzPts val="910"/>
              <a:buFont typeface="Arial"/>
              <a:buNone/>
              <a:defRPr sz="1110"/>
            </a:lvl2pPr>
            <a:lvl3pPr lvl="2" rtl="0">
              <a:lnSpc>
                <a:spcPct val="80000"/>
              </a:lnSpc>
              <a:buClr>
                <a:srgbClr val="000000"/>
              </a:buClr>
              <a:buSzPts val="910"/>
              <a:buFont typeface="Arial"/>
              <a:buNone/>
              <a:defRPr sz="1110"/>
            </a:lvl3pPr>
            <a:lvl4pPr lvl="3" rtl="0">
              <a:lnSpc>
                <a:spcPct val="80000"/>
              </a:lnSpc>
              <a:buClr>
                <a:srgbClr val="000000"/>
              </a:buClr>
              <a:buSzPts val="910"/>
              <a:buFont typeface="Arial"/>
              <a:buNone/>
              <a:defRPr sz="1110"/>
            </a:lvl4pPr>
            <a:lvl5pPr lvl="4" rtl="0">
              <a:lnSpc>
                <a:spcPct val="80000"/>
              </a:lnSpc>
              <a:buClr>
                <a:srgbClr val="000000"/>
              </a:buClr>
              <a:buSzPts val="910"/>
              <a:buFont typeface="Arial"/>
              <a:buNone/>
              <a:defRPr sz="1110"/>
            </a:lvl5pPr>
            <a:lvl6pPr lvl="5" rtl="0">
              <a:lnSpc>
                <a:spcPct val="80000"/>
              </a:lnSpc>
              <a:buClr>
                <a:srgbClr val="000000"/>
              </a:buClr>
              <a:buSzPts val="910"/>
              <a:buFont typeface="Arial"/>
              <a:buNone/>
              <a:defRPr sz="1110"/>
            </a:lvl6pPr>
            <a:lvl7pPr lvl="6" rtl="0">
              <a:lnSpc>
                <a:spcPct val="80000"/>
              </a:lnSpc>
              <a:buClr>
                <a:srgbClr val="000000"/>
              </a:buClr>
              <a:buSzPts val="910"/>
              <a:buFont typeface="Arial"/>
              <a:buNone/>
              <a:defRPr sz="1110"/>
            </a:lvl7pPr>
            <a:lvl8pPr lvl="7" rtl="0">
              <a:lnSpc>
                <a:spcPct val="80000"/>
              </a:lnSpc>
              <a:buClr>
                <a:srgbClr val="000000"/>
              </a:buClr>
              <a:buSzPts val="910"/>
              <a:buFont typeface="Arial"/>
              <a:buNone/>
              <a:defRPr sz="1110"/>
            </a:lvl8pPr>
            <a:lvl9pPr lvl="8" rtl="0">
              <a:lnSpc>
                <a:spcPct val="80000"/>
              </a:lnSpc>
              <a:buClr>
                <a:srgbClr val="000000"/>
              </a:buClr>
              <a:buSzPts val="910"/>
              <a:buFont typeface="Arial"/>
              <a:buNone/>
              <a:defRPr sz="1110"/>
            </a:lvl9pPr>
          </a:lstStyle>
          <a:p>
            <a:pPr marL="0" lvl="0" indent="0" algn="r" rtl="0">
              <a:spcBef>
                <a:spcPts val="0"/>
              </a:spcBef>
              <a:spcAft>
                <a:spcPts val="0"/>
              </a:spcAft>
              <a:buNone/>
            </a:pPr>
            <a:fld id="{00000000-1234-1234-1234-123412341234}" type="slidenum">
              <a:rPr lang="fr-FR"/>
              <a:t>‹N°›</a:t>
            </a:fld>
            <a:endParaRPr/>
          </a:p>
        </p:txBody>
      </p:sp>
      <p:pic>
        <p:nvPicPr>
          <p:cNvPr id="22" name="Google Shape;22;p4" descr="D:\Pro\1. Gestion\Communication\Com - Comment Agir\Id visuelle\2020-06-03\monogramme_1.png"/>
          <p:cNvPicPr preferRelativeResize="0"/>
          <p:nvPr/>
        </p:nvPicPr>
        <p:blipFill rotWithShape="1">
          <a:blip r:embed="rId2">
            <a:alphaModFix/>
          </a:blip>
          <a:srcRect l="16563" t="16274" r="16295" b="16916"/>
          <a:stretch/>
        </p:blipFill>
        <p:spPr>
          <a:xfrm>
            <a:off x="11640300" y="95250"/>
            <a:ext cx="437400" cy="435000"/>
          </a:xfrm>
          <a:prstGeom prst="round1Rect">
            <a:avLst>
              <a:gd name="adj" fmla="val 35094"/>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IZ 1 RÉPONSE Montagne">
  <p:cSld name="CUSTOM_1_1">
    <p:bg>
      <p:bgPr>
        <a:solidFill>
          <a:srgbClr val="BB8A61"/>
        </a:solidFill>
        <a:effectLst/>
      </p:bgPr>
    </p:bg>
    <p:spTree>
      <p:nvGrpSpPr>
        <p:cNvPr id="1" name="Shape 23"/>
        <p:cNvGrpSpPr/>
        <p:nvPr/>
      </p:nvGrpSpPr>
      <p:grpSpPr>
        <a:xfrm>
          <a:off x="0" y="0"/>
          <a:ext cx="0" cy="0"/>
          <a:chOff x="0" y="0"/>
          <a:chExt cx="0" cy="0"/>
        </a:xfrm>
      </p:grpSpPr>
      <p:sp>
        <p:nvSpPr>
          <p:cNvPr id="24" name="Google Shape;24;p5"/>
          <p:cNvSpPr/>
          <p:nvPr/>
        </p:nvSpPr>
        <p:spPr>
          <a:xfrm>
            <a:off x="55925" y="55925"/>
            <a:ext cx="12080100" cy="6748500"/>
          </a:xfrm>
          <a:prstGeom prst="roundRect">
            <a:avLst>
              <a:gd name="adj" fmla="val 3090"/>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txBox="1"/>
          <p:nvPr/>
        </p:nvSpPr>
        <p:spPr>
          <a:xfrm>
            <a:off x="247650" y="142875"/>
            <a:ext cx="4886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4800" b="1">
                <a:solidFill>
                  <a:srgbClr val="27423A"/>
                </a:solidFill>
                <a:latin typeface="Lexend"/>
                <a:ea typeface="Lexend"/>
                <a:cs typeface="Lexend"/>
                <a:sym typeface="Lexend"/>
              </a:rPr>
              <a:t>Quiz </a:t>
            </a:r>
            <a:r>
              <a:rPr lang="fr-FR" sz="4800" b="1">
                <a:solidFill>
                  <a:schemeClr val="dk2"/>
                </a:solidFill>
                <a:latin typeface="Lexend"/>
                <a:ea typeface="Lexend"/>
                <a:cs typeface="Lexend"/>
                <a:sym typeface="Lexend"/>
              </a:rPr>
              <a:t>!</a:t>
            </a:r>
            <a:endParaRPr>
              <a:solidFill>
                <a:schemeClr val="dk2"/>
              </a:solidFill>
              <a:latin typeface="Calibri"/>
              <a:ea typeface="Calibri"/>
              <a:cs typeface="Calibri"/>
              <a:sym typeface="Calibri"/>
            </a:endParaRPr>
          </a:p>
        </p:txBody>
      </p:sp>
      <p:pic>
        <p:nvPicPr>
          <p:cNvPr id="26" name="Google Shape;26;p5"/>
          <p:cNvPicPr preferRelativeResize="0"/>
          <p:nvPr/>
        </p:nvPicPr>
        <p:blipFill rotWithShape="1">
          <a:blip r:embed="rId2">
            <a:alphaModFix amt="12000"/>
          </a:blip>
          <a:srcRect b="40380"/>
          <a:stretch/>
        </p:blipFill>
        <p:spPr>
          <a:xfrm flipH="1">
            <a:off x="6002250" y="4852705"/>
            <a:ext cx="6094500" cy="1919700"/>
          </a:xfrm>
          <a:prstGeom prst="round2DiagRect">
            <a:avLst>
              <a:gd name="adj1" fmla="val 0"/>
              <a:gd name="adj2" fmla="val 0"/>
            </a:avLst>
          </a:prstGeom>
          <a:noFill/>
          <a:ln>
            <a:noFill/>
          </a:ln>
        </p:spPr>
      </p:pic>
      <p:pic>
        <p:nvPicPr>
          <p:cNvPr id="27" name="Google Shape;27;p5" descr="D:\Pro\1. Gestion\Communication\Com - Comment Agir\Id visuelle\2020-06-03\monogramme_1.png"/>
          <p:cNvPicPr preferRelativeResize="0"/>
          <p:nvPr/>
        </p:nvPicPr>
        <p:blipFill rotWithShape="1">
          <a:blip r:embed="rId3">
            <a:alphaModFix/>
          </a:blip>
          <a:srcRect l="16563" t="16274" r="16295" b="16916"/>
          <a:stretch/>
        </p:blipFill>
        <p:spPr>
          <a:xfrm>
            <a:off x="11698625" y="55925"/>
            <a:ext cx="437400" cy="435000"/>
          </a:xfrm>
          <a:prstGeom prst="round1Rect">
            <a:avLst>
              <a:gd name="adj" fmla="val 35094"/>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assique MONTAGNE CENTRE">
  <p:cSld name="CUSTOM_2_1">
    <p:spTree>
      <p:nvGrpSpPr>
        <p:cNvPr id="1" name="Shape 28"/>
        <p:cNvGrpSpPr/>
        <p:nvPr/>
      </p:nvGrpSpPr>
      <p:grpSpPr>
        <a:xfrm>
          <a:off x="0" y="0"/>
          <a:ext cx="0" cy="0"/>
          <a:chOff x="0" y="0"/>
          <a:chExt cx="0" cy="0"/>
        </a:xfrm>
      </p:grpSpPr>
      <p:sp>
        <p:nvSpPr>
          <p:cNvPr id="29" name="Google Shape;29;p6"/>
          <p:cNvSpPr/>
          <p:nvPr/>
        </p:nvSpPr>
        <p:spPr>
          <a:xfrm>
            <a:off x="55925" y="55925"/>
            <a:ext cx="12080100" cy="6748500"/>
          </a:xfrm>
          <a:prstGeom prst="roundRect">
            <a:avLst>
              <a:gd name="adj" fmla="val 3090"/>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sldNum" idx="12"/>
          </p:nvPr>
        </p:nvSpPr>
        <p:spPr>
          <a:xfrm>
            <a:off x="8610599" y="6356362"/>
            <a:ext cx="2743200" cy="365100"/>
          </a:xfrm>
          <a:prstGeom prst="rect">
            <a:avLst/>
          </a:prstGeom>
        </p:spPr>
        <p:txBody>
          <a:bodyPr spcFirstLastPara="1" wrap="square" lIns="121900" tIns="121900" rIns="121900" bIns="121900" anchor="ctr" anchorCtr="0">
            <a:normAutofit fontScale="70000" lnSpcReduction="20000"/>
          </a:bodyPr>
          <a:lstStyle>
            <a:lvl1pPr lvl="0" rtl="0">
              <a:buClr>
                <a:srgbClr val="000000"/>
              </a:buClr>
              <a:buSzPts val="1300"/>
              <a:buFont typeface="Arial"/>
              <a:buNone/>
              <a:defRPr/>
            </a:lvl1pPr>
            <a:lvl2pPr lvl="1" rtl="0">
              <a:buClr>
                <a:srgbClr val="000000"/>
              </a:buClr>
              <a:buSzPts val="1300"/>
              <a:buFont typeface="Arial"/>
              <a:buNone/>
              <a:defRPr/>
            </a:lvl2pPr>
            <a:lvl3pPr lvl="2" rtl="0">
              <a:buClr>
                <a:srgbClr val="000000"/>
              </a:buClr>
              <a:buSzPts val="1300"/>
              <a:buFont typeface="Arial"/>
              <a:buNone/>
              <a:defRPr/>
            </a:lvl3pPr>
            <a:lvl4pPr lvl="3" rtl="0">
              <a:buClr>
                <a:srgbClr val="000000"/>
              </a:buClr>
              <a:buSzPts val="1300"/>
              <a:buFont typeface="Arial"/>
              <a:buNone/>
              <a:defRPr/>
            </a:lvl4pPr>
            <a:lvl5pPr lvl="4" rtl="0">
              <a:buClr>
                <a:srgbClr val="000000"/>
              </a:buClr>
              <a:buSzPts val="1300"/>
              <a:buFont typeface="Arial"/>
              <a:buNone/>
              <a:defRPr/>
            </a:lvl5pPr>
            <a:lvl6pPr lvl="5" rtl="0">
              <a:buClr>
                <a:srgbClr val="000000"/>
              </a:buClr>
              <a:buSzPts val="1300"/>
              <a:buFont typeface="Arial"/>
              <a:buNone/>
              <a:defRPr/>
            </a:lvl6pPr>
            <a:lvl7pPr lvl="6" rtl="0">
              <a:buClr>
                <a:srgbClr val="000000"/>
              </a:buClr>
              <a:buSzPts val="1300"/>
              <a:buFont typeface="Arial"/>
              <a:buNone/>
              <a:defRPr/>
            </a:lvl7pPr>
            <a:lvl8pPr lvl="7" rtl="0">
              <a:buClr>
                <a:srgbClr val="000000"/>
              </a:buClr>
              <a:buSzPts val="1300"/>
              <a:buFont typeface="Arial"/>
              <a:buNone/>
              <a:defRPr/>
            </a:lvl8pPr>
            <a:lvl9pPr lvl="8" rtl="0">
              <a:buClr>
                <a:srgbClr val="000000"/>
              </a:buClr>
              <a:buSzPts val="1300"/>
              <a:buFont typeface="Arial"/>
              <a:buNone/>
              <a:defRPr/>
            </a:lvl9pPr>
          </a:lstStyle>
          <a:p>
            <a:pPr marL="0" lvl="0" indent="0" algn="r" rtl="0">
              <a:spcBef>
                <a:spcPts val="0"/>
              </a:spcBef>
              <a:spcAft>
                <a:spcPts val="0"/>
              </a:spcAft>
              <a:buNone/>
            </a:pPr>
            <a:fld id="{00000000-1234-1234-1234-123412341234}" type="slidenum">
              <a:rPr lang="fr-FR"/>
              <a:t>‹N°›</a:t>
            </a:fld>
            <a:endParaRPr/>
          </a:p>
        </p:txBody>
      </p:sp>
      <p:pic>
        <p:nvPicPr>
          <p:cNvPr id="31" name="Google Shape;31;p6"/>
          <p:cNvPicPr preferRelativeResize="0"/>
          <p:nvPr/>
        </p:nvPicPr>
        <p:blipFill rotWithShape="1">
          <a:blip r:embed="rId2">
            <a:alphaModFix amt="17000"/>
          </a:blip>
          <a:srcRect l="1647" r="4736" b="45593"/>
          <a:stretch/>
        </p:blipFill>
        <p:spPr>
          <a:xfrm>
            <a:off x="57175" y="4819650"/>
            <a:ext cx="12080100" cy="1984800"/>
          </a:xfrm>
          <a:prstGeom prst="roundRect">
            <a:avLst>
              <a:gd name="adj" fmla="val 12476"/>
            </a:avLst>
          </a:prstGeom>
          <a:noFill/>
          <a:ln>
            <a:noFill/>
          </a:ln>
        </p:spPr>
      </p:pic>
      <p:pic>
        <p:nvPicPr>
          <p:cNvPr id="32" name="Google Shape;32;p6" descr="D:\Pro\1. Gestion\Communication\Com - Comment Agir\Id visuelle\2020-06-03\monogramme_1.png"/>
          <p:cNvPicPr preferRelativeResize="0"/>
          <p:nvPr/>
        </p:nvPicPr>
        <p:blipFill rotWithShape="1">
          <a:blip r:embed="rId3">
            <a:alphaModFix/>
          </a:blip>
          <a:srcRect l="16563" t="16274" r="16295" b="16916"/>
          <a:stretch/>
        </p:blipFill>
        <p:spPr>
          <a:xfrm>
            <a:off x="11698625" y="55925"/>
            <a:ext cx="437400" cy="435000"/>
          </a:xfrm>
          <a:prstGeom prst="round1Rect">
            <a:avLst>
              <a:gd name="adj" fmla="val 35094"/>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lassique MONTAGNE test 1">
  <p:cSld name="CUSTOM_2_1_1">
    <p:bg>
      <p:bgPr>
        <a:noFill/>
        <a:effectLst/>
      </p:bgPr>
    </p:bg>
    <p:spTree>
      <p:nvGrpSpPr>
        <p:cNvPr id="1" name="Shape 33"/>
        <p:cNvGrpSpPr/>
        <p:nvPr/>
      </p:nvGrpSpPr>
      <p:grpSpPr>
        <a:xfrm>
          <a:off x="0" y="0"/>
          <a:ext cx="0" cy="0"/>
          <a:chOff x="0" y="0"/>
          <a:chExt cx="0" cy="0"/>
        </a:xfrm>
      </p:grpSpPr>
      <p:sp>
        <p:nvSpPr>
          <p:cNvPr id="34" name="Google Shape;34;p7"/>
          <p:cNvSpPr/>
          <p:nvPr/>
        </p:nvSpPr>
        <p:spPr>
          <a:xfrm>
            <a:off x="55925" y="55925"/>
            <a:ext cx="12080100" cy="6748500"/>
          </a:xfrm>
          <a:prstGeom prst="roundRect">
            <a:avLst>
              <a:gd name="adj" fmla="val 3090"/>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7"/>
          <p:cNvSpPr txBox="1">
            <a:spLocks noGrp="1"/>
          </p:cNvSpPr>
          <p:nvPr>
            <p:ph type="sldNum" idx="12"/>
          </p:nvPr>
        </p:nvSpPr>
        <p:spPr>
          <a:xfrm>
            <a:off x="8610599" y="6356362"/>
            <a:ext cx="2743200" cy="365100"/>
          </a:xfrm>
          <a:prstGeom prst="rect">
            <a:avLst/>
          </a:prstGeom>
        </p:spPr>
        <p:txBody>
          <a:bodyPr spcFirstLastPara="1" wrap="square" lIns="121900" tIns="121900" rIns="121900" bIns="121900" anchor="ctr" anchorCtr="0">
            <a:normAutofit fontScale="70000" lnSpcReduction="20000"/>
          </a:bodyPr>
          <a:lstStyle>
            <a:lvl1pPr lvl="0" rtl="0">
              <a:buClr>
                <a:srgbClr val="000000"/>
              </a:buClr>
              <a:buSzPts val="1300"/>
              <a:buFont typeface="Arial"/>
              <a:buNone/>
              <a:defRPr/>
            </a:lvl1pPr>
            <a:lvl2pPr lvl="1" rtl="0">
              <a:buClr>
                <a:srgbClr val="000000"/>
              </a:buClr>
              <a:buSzPts val="1300"/>
              <a:buFont typeface="Arial"/>
              <a:buNone/>
              <a:defRPr/>
            </a:lvl2pPr>
            <a:lvl3pPr lvl="2" rtl="0">
              <a:buClr>
                <a:srgbClr val="000000"/>
              </a:buClr>
              <a:buSzPts val="1300"/>
              <a:buFont typeface="Arial"/>
              <a:buNone/>
              <a:defRPr/>
            </a:lvl3pPr>
            <a:lvl4pPr lvl="3" rtl="0">
              <a:buClr>
                <a:srgbClr val="000000"/>
              </a:buClr>
              <a:buSzPts val="1300"/>
              <a:buFont typeface="Arial"/>
              <a:buNone/>
              <a:defRPr/>
            </a:lvl4pPr>
            <a:lvl5pPr lvl="4" rtl="0">
              <a:buClr>
                <a:srgbClr val="000000"/>
              </a:buClr>
              <a:buSzPts val="1300"/>
              <a:buFont typeface="Arial"/>
              <a:buNone/>
              <a:defRPr/>
            </a:lvl5pPr>
            <a:lvl6pPr lvl="5" rtl="0">
              <a:buClr>
                <a:srgbClr val="000000"/>
              </a:buClr>
              <a:buSzPts val="1300"/>
              <a:buFont typeface="Arial"/>
              <a:buNone/>
              <a:defRPr/>
            </a:lvl6pPr>
            <a:lvl7pPr lvl="6" rtl="0">
              <a:buClr>
                <a:srgbClr val="000000"/>
              </a:buClr>
              <a:buSzPts val="1300"/>
              <a:buFont typeface="Arial"/>
              <a:buNone/>
              <a:defRPr/>
            </a:lvl7pPr>
            <a:lvl8pPr lvl="7" rtl="0">
              <a:buClr>
                <a:srgbClr val="000000"/>
              </a:buClr>
              <a:buSzPts val="1300"/>
              <a:buFont typeface="Arial"/>
              <a:buNone/>
              <a:defRPr/>
            </a:lvl8pPr>
            <a:lvl9pPr lvl="8" rtl="0">
              <a:buClr>
                <a:srgbClr val="000000"/>
              </a:buClr>
              <a:buSzPts val="1300"/>
              <a:buFont typeface="Arial"/>
              <a:buNone/>
              <a:defRPr/>
            </a:lvl9pPr>
          </a:lstStyle>
          <a:p>
            <a:pPr marL="0" lvl="0" indent="0" algn="r" rtl="0">
              <a:spcBef>
                <a:spcPts val="0"/>
              </a:spcBef>
              <a:spcAft>
                <a:spcPts val="0"/>
              </a:spcAft>
              <a:buNone/>
            </a:pPr>
            <a:fld id="{00000000-1234-1234-1234-123412341234}" type="slidenum">
              <a:rPr lang="fr-FR"/>
              <a:t>‹N°›</a:t>
            </a:fld>
            <a:endParaRPr/>
          </a:p>
        </p:txBody>
      </p:sp>
      <p:pic>
        <p:nvPicPr>
          <p:cNvPr id="36" name="Google Shape;36;p7"/>
          <p:cNvPicPr preferRelativeResize="0"/>
          <p:nvPr/>
        </p:nvPicPr>
        <p:blipFill>
          <a:blip r:embed="rId2">
            <a:alphaModFix amt="30000"/>
          </a:blip>
          <a:stretch>
            <a:fillRect/>
          </a:stretch>
        </p:blipFill>
        <p:spPr>
          <a:xfrm>
            <a:off x="5135100" y="1303050"/>
            <a:ext cx="12192000" cy="6096000"/>
          </a:xfrm>
          <a:prstGeom prst="rect">
            <a:avLst/>
          </a:prstGeom>
          <a:noFill/>
          <a:ln>
            <a:noFill/>
          </a:ln>
        </p:spPr>
      </p:pic>
      <p:pic>
        <p:nvPicPr>
          <p:cNvPr id="37" name="Google Shape;37;p7" descr="D:\Pro\1. Gestion\Communication\Com - Comment Agir\Id visuelle\2020-06-03\monogramme_1.png"/>
          <p:cNvPicPr preferRelativeResize="0"/>
          <p:nvPr/>
        </p:nvPicPr>
        <p:blipFill rotWithShape="1">
          <a:blip r:embed="rId3">
            <a:alphaModFix/>
          </a:blip>
          <a:srcRect l="16563" t="16274" r="16295" b="16916"/>
          <a:stretch/>
        </p:blipFill>
        <p:spPr>
          <a:xfrm>
            <a:off x="11698625" y="55925"/>
            <a:ext cx="437400" cy="435000"/>
          </a:xfrm>
          <a:prstGeom prst="round1Rect">
            <a:avLst>
              <a:gd name="adj" fmla="val 35094"/>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assique MONTAGNE test 2">
  <p:cSld name="CUSTOM_2_1_1_1">
    <p:bg>
      <p:bgPr>
        <a:noFill/>
        <a:effectLst/>
      </p:bgPr>
    </p:bg>
    <p:spTree>
      <p:nvGrpSpPr>
        <p:cNvPr id="1" name="Shape 38"/>
        <p:cNvGrpSpPr/>
        <p:nvPr/>
      </p:nvGrpSpPr>
      <p:grpSpPr>
        <a:xfrm>
          <a:off x="0" y="0"/>
          <a:ext cx="0" cy="0"/>
          <a:chOff x="0" y="0"/>
          <a:chExt cx="0" cy="0"/>
        </a:xfrm>
      </p:grpSpPr>
      <p:sp>
        <p:nvSpPr>
          <p:cNvPr id="39" name="Google Shape;39;p8"/>
          <p:cNvSpPr/>
          <p:nvPr/>
        </p:nvSpPr>
        <p:spPr>
          <a:xfrm>
            <a:off x="55925" y="55925"/>
            <a:ext cx="12080100" cy="6748500"/>
          </a:xfrm>
          <a:prstGeom prst="roundRect">
            <a:avLst>
              <a:gd name="adj" fmla="val 3090"/>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8"/>
          <p:cNvSpPr txBox="1">
            <a:spLocks noGrp="1"/>
          </p:cNvSpPr>
          <p:nvPr>
            <p:ph type="sldNum" idx="12"/>
          </p:nvPr>
        </p:nvSpPr>
        <p:spPr>
          <a:xfrm>
            <a:off x="8610599" y="6356362"/>
            <a:ext cx="2743200" cy="365100"/>
          </a:xfrm>
          <a:prstGeom prst="rect">
            <a:avLst/>
          </a:prstGeom>
        </p:spPr>
        <p:txBody>
          <a:bodyPr spcFirstLastPara="1" wrap="square" lIns="121900" tIns="121900" rIns="121900" bIns="121900" anchor="ctr" anchorCtr="0">
            <a:normAutofit fontScale="70000" lnSpcReduction="20000"/>
          </a:bodyPr>
          <a:lstStyle>
            <a:lvl1pPr lvl="0" rtl="0">
              <a:buClr>
                <a:srgbClr val="000000"/>
              </a:buClr>
              <a:buSzPts val="1300"/>
              <a:buFont typeface="Arial"/>
              <a:buNone/>
              <a:defRPr/>
            </a:lvl1pPr>
            <a:lvl2pPr lvl="1" rtl="0">
              <a:buClr>
                <a:srgbClr val="000000"/>
              </a:buClr>
              <a:buSzPts val="1300"/>
              <a:buFont typeface="Arial"/>
              <a:buNone/>
              <a:defRPr/>
            </a:lvl2pPr>
            <a:lvl3pPr lvl="2" rtl="0">
              <a:buClr>
                <a:srgbClr val="000000"/>
              </a:buClr>
              <a:buSzPts val="1300"/>
              <a:buFont typeface="Arial"/>
              <a:buNone/>
              <a:defRPr/>
            </a:lvl3pPr>
            <a:lvl4pPr lvl="3" rtl="0">
              <a:buClr>
                <a:srgbClr val="000000"/>
              </a:buClr>
              <a:buSzPts val="1300"/>
              <a:buFont typeface="Arial"/>
              <a:buNone/>
              <a:defRPr/>
            </a:lvl4pPr>
            <a:lvl5pPr lvl="4" rtl="0">
              <a:buClr>
                <a:srgbClr val="000000"/>
              </a:buClr>
              <a:buSzPts val="1300"/>
              <a:buFont typeface="Arial"/>
              <a:buNone/>
              <a:defRPr/>
            </a:lvl5pPr>
            <a:lvl6pPr lvl="5" rtl="0">
              <a:buClr>
                <a:srgbClr val="000000"/>
              </a:buClr>
              <a:buSzPts val="1300"/>
              <a:buFont typeface="Arial"/>
              <a:buNone/>
              <a:defRPr/>
            </a:lvl6pPr>
            <a:lvl7pPr lvl="6" rtl="0">
              <a:buClr>
                <a:srgbClr val="000000"/>
              </a:buClr>
              <a:buSzPts val="1300"/>
              <a:buFont typeface="Arial"/>
              <a:buNone/>
              <a:defRPr/>
            </a:lvl7pPr>
            <a:lvl8pPr lvl="7" rtl="0">
              <a:buClr>
                <a:srgbClr val="000000"/>
              </a:buClr>
              <a:buSzPts val="1300"/>
              <a:buFont typeface="Arial"/>
              <a:buNone/>
              <a:defRPr/>
            </a:lvl8pPr>
            <a:lvl9pPr lvl="8" rtl="0">
              <a:buClr>
                <a:srgbClr val="000000"/>
              </a:buClr>
              <a:buSzPts val="1300"/>
              <a:buFont typeface="Arial"/>
              <a:buNone/>
              <a:defRPr/>
            </a:lvl9pPr>
          </a:lstStyle>
          <a:p>
            <a:pPr marL="0" lvl="0" indent="0" algn="r" rtl="0">
              <a:spcBef>
                <a:spcPts val="0"/>
              </a:spcBef>
              <a:spcAft>
                <a:spcPts val="0"/>
              </a:spcAft>
              <a:buNone/>
            </a:pPr>
            <a:fld id="{00000000-1234-1234-1234-123412341234}" type="slidenum">
              <a:rPr lang="fr-FR"/>
              <a:t>‹N°›</a:t>
            </a:fld>
            <a:endParaRPr/>
          </a:p>
        </p:txBody>
      </p:sp>
      <p:pic>
        <p:nvPicPr>
          <p:cNvPr id="41" name="Google Shape;41;p8"/>
          <p:cNvPicPr preferRelativeResize="0"/>
          <p:nvPr/>
        </p:nvPicPr>
        <p:blipFill rotWithShape="1">
          <a:blip r:embed="rId2">
            <a:alphaModFix amt="60000"/>
          </a:blip>
          <a:srcRect r="2752" b="14199"/>
          <a:stretch/>
        </p:blipFill>
        <p:spPr>
          <a:xfrm>
            <a:off x="299625" y="1569664"/>
            <a:ext cx="11856900" cy="5230200"/>
          </a:xfrm>
          <a:prstGeom prst="roundRect">
            <a:avLst>
              <a:gd name="adj" fmla="val 7120"/>
            </a:avLst>
          </a:prstGeom>
          <a:noFill/>
          <a:ln>
            <a:noFill/>
          </a:ln>
        </p:spPr>
      </p:pic>
      <p:pic>
        <p:nvPicPr>
          <p:cNvPr id="42" name="Google Shape;42;p8" descr="D:\Pro\1. Gestion\Communication\Com - Comment Agir\Id visuelle\2020-06-03\monogramme_1.png"/>
          <p:cNvPicPr preferRelativeResize="0"/>
          <p:nvPr/>
        </p:nvPicPr>
        <p:blipFill rotWithShape="1">
          <a:blip r:embed="rId3">
            <a:alphaModFix/>
          </a:blip>
          <a:srcRect l="16563" t="16274" r="16295" b="16916"/>
          <a:stretch/>
        </p:blipFill>
        <p:spPr>
          <a:xfrm>
            <a:off x="11698625" y="55925"/>
            <a:ext cx="437400" cy="435000"/>
          </a:xfrm>
          <a:prstGeom prst="round1Rect">
            <a:avLst>
              <a:gd name="adj" fmla="val 35094"/>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assique MONTAGNE test 3">
  <p:cSld name="CUSTOM_2_1_1_1_1">
    <p:bg>
      <p:bgPr>
        <a:noFill/>
        <a:effectLst/>
      </p:bgPr>
    </p:bg>
    <p:spTree>
      <p:nvGrpSpPr>
        <p:cNvPr id="1" name="Shape 43"/>
        <p:cNvGrpSpPr/>
        <p:nvPr/>
      </p:nvGrpSpPr>
      <p:grpSpPr>
        <a:xfrm>
          <a:off x="0" y="0"/>
          <a:ext cx="0" cy="0"/>
          <a:chOff x="0" y="0"/>
          <a:chExt cx="0" cy="0"/>
        </a:xfrm>
      </p:grpSpPr>
      <p:sp>
        <p:nvSpPr>
          <p:cNvPr id="44" name="Google Shape;44;p9"/>
          <p:cNvSpPr/>
          <p:nvPr/>
        </p:nvSpPr>
        <p:spPr>
          <a:xfrm>
            <a:off x="55925" y="55925"/>
            <a:ext cx="12080100" cy="6748500"/>
          </a:xfrm>
          <a:prstGeom prst="roundRect">
            <a:avLst>
              <a:gd name="adj" fmla="val 3090"/>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sldNum" idx="12"/>
          </p:nvPr>
        </p:nvSpPr>
        <p:spPr>
          <a:xfrm>
            <a:off x="8610599" y="6356362"/>
            <a:ext cx="2743200" cy="365100"/>
          </a:xfrm>
          <a:prstGeom prst="rect">
            <a:avLst/>
          </a:prstGeom>
        </p:spPr>
        <p:txBody>
          <a:bodyPr spcFirstLastPara="1" wrap="square" lIns="121900" tIns="121900" rIns="121900" bIns="121900" anchor="ctr" anchorCtr="0">
            <a:normAutofit fontScale="70000" lnSpcReduction="20000"/>
          </a:bodyPr>
          <a:lstStyle>
            <a:lvl1pPr lvl="0" rtl="0">
              <a:buClr>
                <a:srgbClr val="000000"/>
              </a:buClr>
              <a:buSzPts val="1300"/>
              <a:buFont typeface="Arial"/>
              <a:buNone/>
              <a:defRPr/>
            </a:lvl1pPr>
            <a:lvl2pPr lvl="1" rtl="0">
              <a:buClr>
                <a:srgbClr val="000000"/>
              </a:buClr>
              <a:buSzPts val="1300"/>
              <a:buFont typeface="Arial"/>
              <a:buNone/>
              <a:defRPr/>
            </a:lvl2pPr>
            <a:lvl3pPr lvl="2" rtl="0">
              <a:buClr>
                <a:srgbClr val="000000"/>
              </a:buClr>
              <a:buSzPts val="1300"/>
              <a:buFont typeface="Arial"/>
              <a:buNone/>
              <a:defRPr/>
            </a:lvl3pPr>
            <a:lvl4pPr lvl="3" rtl="0">
              <a:buClr>
                <a:srgbClr val="000000"/>
              </a:buClr>
              <a:buSzPts val="1300"/>
              <a:buFont typeface="Arial"/>
              <a:buNone/>
              <a:defRPr/>
            </a:lvl4pPr>
            <a:lvl5pPr lvl="4" rtl="0">
              <a:buClr>
                <a:srgbClr val="000000"/>
              </a:buClr>
              <a:buSzPts val="1300"/>
              <a:buFont typeface="Arial"/>
              <a:buNone/>
              <a:defRPr/>
            </a:lvl5pPr>
            <a:lvl6pPr lvl="5" rtl="0">
              <a:buClr>
                <a:srgbClr val="000000"/>
              </a:buClr>
              <a:buSzPts val="1300"/>
              <a:buFont typeface="Arial"/>
              <a:buNone/>
              <a:defRPr/>
            </a:lvl6pPr>
            <a:lvl7pPr lvl="6" rtl="0">
              <a:buClr>
                <a:srgbClr val="000000"/>
              </a:buClr>
              <a:buSzPts val="1300"/>
              <a:buFont typeface="Arial"/>
              <a:buNone/>
              <a:defRPr/>
            </a:lvl7pPr>
            <a:lvl8pPr lvl="7" rtl="0">
              <a:buClr>
                <a:srgbClr val="000000"/>
              </a:buClr>
              <a:buSzPts val="1300"/>
              <a:buFont typeface="Arial"/>
              <a:buNone/>
              <a:defRPr/>
            </a:lvl8pPr>
            <a:lvl9pPr lvl="8" rtl="0">
              <a:buClr>
                <a:srgbClr val="000000"/>
              </a:buClr>
              <a:buSzPts val="1300"/>
              <a:buFont typeface="Arial"/>
              <a:buNone/>
              <a:defRPr/>
            </a:lvl9pPr>
          </a:lstStyle>
          <a:p>
            <a:pPr marL="0" lvl="0" indent="0" algn="r" rtl="0">
              <a:spcBef>
                <a:spcPts val="0"/>
              </a:spcBef>
              <a:spcAft>
                <a:spcPts val="0"/>
              </a:spcAft>
              <a:buNone/>
            </a:pPr>
            <a:fld id="{00000000-1234-1234-1234-123412341234}" type="slidenum">
              <a:rPr lang="fr-FR"/>
              <a:t>‹N°›</a:t>
            </a:fld>
            <a:endParaRPr/>
          </a:p>
        </p:txBody>
      </p:sp>
      <p:pic>
        <p:nvPicPr>
          <p:cNvPr id="46" name="Google Shape;46;p9"/>
          <p:cNvPicPr preferRelativeResize="0"/>
          <p:nvPr/>
        </p:nvPicPr>
        <p:blipFill rotWithShape="1">
          <a:blip r:embed="rId2">
            <a:alphaModFix amt="13000"/>
          </a:blip>
          <a:srcRect t="5893" b="5884"/>
          <a:stretch/>
        </p:blipFill>
        <p:spPr>
          <a:xfrm>
            <a:off x="299625" y="1569664"/>
            <a:ext cx="11856900" cy="5230200"/>
          </a:xfrm>
          <a:prstGeom prst="roundRect">
            <a:avLst>
              <a:gd name="adj" fmla="val 7120"/>
            </a:avLst>
          </a:prstGeom>
          <a:noFill/>
          <a:ln>
            <a:noFill/>
          </a:ln>
        </p:spPr>
      </p:pic>
      <p:pic>
        <p:nvPicPr>
          <p:cNvPr id="47" name="Google Shape;47;p9" descr="D:\Pro\1. Gestion\Communication\Com - Comment Agir\Id visuelle\2020-06-03\monogramme_1.png"/>
          <p:cNvPicPr preferRelativeResize="0"/>
          <p:nvPr/>
        </p:nvPicPr>
        <p:blipFill rotWithShape="1">
          <a:blip r:embed="rId3">
            <a:alphaModFix/>
          </a:blip>
          <a:srcRect l="16563" t="16274" r="16295" b="16916"/>
          <a:stretch/>
        </p:blipFill>
        <p:spPr>
          <a:xfrm>
            <a:off x="11698625" y="55925"/>
            <a:ext cx="437400" cy="435000"/>
          </a:xfrm>
          <a:prstGeom prst="round1Rect">
            <a:avLst>
              <a:gd name="adj" fmla="val 35094"/>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IZ 1 QUESTION">
  <p:cSld name="CUSTOM_5">
    <p:bg>
      <p:bgPr>
        <a:solidFill>
          <a:srgbClr val="27423A"/>
        </a:solidFill>
        <a:effectLst/>
      </p:bgPr>
    </p:bg>
    <p:spTree>
      <p:nvGrpSpPr>
        <p:cNvPr id="1" name="Shape 48"/>
        <p:cNvGrpSpPr/>
        <p:nvPr/>
      </p:nvGrpSpPr>
      <p:grpSpPr>
        <a:xfrm>
          <a:off x="0" y="0"/>
          <a:ext cx="0" cy="0"/>
          <a:chOff x="0" y="0"/>
          <a:chExt cx="0" cy="0"/>
        </a:xfrm>
      </p:grpSpPr>
      <p:sp>
        <p:nvSpPr>
          <p:cNvPr id="49" name="Google Shape;49;p10"/>
          <p:cNvSpPr/>
          <p:nvPr/>
        </p:nvSpPr>
        <p:spPr>
          <a:xfrm>
            <a:off x="86625" y="88350"/>
            <a:ext cx="12011100" cy="6667500"/>
          </a:xfrm>
          <a:prstGeom prst="roundRect">
            <a:avLst>
              <a:gd name="adj" fmla="val 3090"/>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0"/>
          <p:cNvSpPr txBox="1"/>
          <p:nvPr/>
        </p:nvSpPr>
        <p:spPr>
          <a:xfrm>
            <a:off x="247650" y="142875"/>
            <a:ext cx="4886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4800" b="1">
                <a:solidFill>
                  <a:srgbClr val="27423A"/>
                </a:solidFill>
                <a:latin typeface="Lexend"/>
                <a:ea typeface="Lexend"/>
                <a:cs typeface="Lexend"/>
                <a:sym typeface="Lexend"/>
              </a:rPr>
              <a:t>Quiz </a:t>
            </a:r>
            <a:r>
              <a:rPr lang="fr-FR" sz="4800" b="1">
                <a:solidFill>
                  <a:srgbClr val="BB8A61"/>
                </a:solidFill>
                <a:latin typeface="Lexend"/>
                <a:ea typeface="Lexend"/>
                <a:cs typeface="Lexend"/>
                <a:sym typeface="Lexend"/>
              </a:rPr>
              <a:t>!</a:t>
            </a:r>
            <a:endParaRPr>
              <a:solidFill>
                <a:srgbClr val="BB8A61"/>
              </a:solidFill>
              <a:latin typeface="Calibri"/>
              <a:ea typeface="Calibri"/>
              <a:cs typeface="Calibri"/>
              <a:sym typeface="Calibri"/>
            </a:endParaRPr>
          </a:p>
        </p:txBody>
      </p:sp>
      <p:pic>
        <p:nvPicPr>
          <p:cNvPr id="51" name="Google Shape;51;p10" descr="D:\Pro\1. Gestion\Communication\Com - Comment Agir\Id visuelle\2020-06-03\monogramme_1.png"/>
          <p:cNvPicPr preferRelativeResize="0"/>
          <p:nvPr/>
        </p:nvPicPr>
        <p:blipFill rotWithShape="1">
          <a:blip r:embed="rId2">
            <a:alphaModFix/>
          </a:blip>
          <a:srcRect l="16563" t="16274" r="16295" b="16916"/>
          <a:stretch/>
        </p:blipFill>
        <p:spPr>
          <a:xfrm>
            <a:off x="11736525" y="66675"/>
            <a:ext cx="437400" cy="435000"/>
          </a:xfrm>
          <a:prstGeom prst="round1Rect">
            <a:avLst>
              <a:gd name="adj" fmla="val 35094"/>
            </a:avLst>
          </a:prstGeom>
          <a:noFill/>
          <a:ln>
            <a:noFill/>
          </a:ln>
        </p:spPr>
      </p:pic>
      <p:sp>
        <p:nvSpPr>
          <p:cNvPr id="52" name="Google Shape;52;p10"/>
          <p:cNvSpPr txBox="1">
            <a:spLocks noGrp="1"/>
          </p:cNvSpPr>
          <p:nvPr>
            <p:ph type="sldNum" idx="12"/>
          </p:nvPr>
        </p:nvSpPr>
        <p:spPr>
          <a:xfrm>
            <a:off x="9239099" y="6323712"/>
            <a:ext cx="2743200" cy="365100"/>
          </a:xfrm>
          <a:prstGeom prst="rect">
            <a:avLst/>
          </a:prstGeom>
        </p:spPr>
        <p:txBody>
          <a:bodyPr spcFirstLastPara="1" wrap="square" lIns="121900" tIns="121900" rIns="121900" bIns="121900" anchor="ctr" anchorCtr="0">
            <a:noAutofit/>
          </a:bodyPr>
          <a:lstStyle>
            <a:lvl1pPr lvl="0" rtl="0">
              <a:lnSpc>
                <a:spcPct val="80000"/>
              </a:lnSpc>
              <a:buClr>
                <a:srgbClr val="000000"/>
              </a:buClr>
              <a:buSzPts val="910"/>
              <a:buFont typeface="Arial"/>
              <a:buNone/>
              <a:defRPr sz="1110"/>
            </a:lvl1pPr>
            <a:lvl2pPr lvl="1" rtl="0">
              <a:lnSpc>
                <a:spcPct val="80000"/>
              </a:lnSpc>
              <a:buClr>
                <a:srgbClr val="000000"/>
              </a:buClr>
              <a:buSzPts val="910"/>
              <a:buFont typeface="Arial"/>
              <a:buNone/>
              <a:defRPr sz="1110"/>
            </a:lvl2pPr>
            <a:lvl3pPr lvl="2" rtl="0">
              <a:lnSpc>
                <a:spcPct val="80000"/>
              </a:lnSpc>
              <a:buClr>
                <a:srgbClr val="000000"/>
              </a:buClr>
              <a:buSzPts val="910"/>
              <a:buFont typeface="Arial"/>
              <a:buNone/>
              <a:defRPr sz="1110"/>
            </a:lvl3pPr>
            <a:lvl4pPr lvl="3" rtl="0">
              <a:lnSpc>
                <a:spcPct val="80000"/>
              </a:lnSpc>
              <a:buClr>
                <a:srgbClr val="000000"/>
              </a:buClr>
              <a:buSzPts val="910"/>
              <a:buFont typeface="Arial"/>
              <a:buNone/>
              <a:defRPr sz="1110"/>
            </a:lvl4pPr>
            <a:lvl5pPr lvl="4" rtl="0">
              <a:lnSpc>
                <a:spcPct val="80000"/>
              </a:lnSpc>
              <a:buClr>
                <a:srgbClr val="000000"/>
              </a:buClr>
              <a:buSzPts val="910"/>
              <a:buFont typeface="Arial"/>
              <a:buNone/>
              <a:defRPr sz="1110"/>
            </a:lvl5pPr>
            <a:lvl6pPr lvl="5" rtl="0">
              <a:lnSpc>
                <a:spcPct val="80000"/>
              </a:lnSpc>
              <a:buClr>
                <a:srgbClr val="000000"/>
              </a:buClr>
              <a:buSzPts val="910"/>
              <a:buFont typeface="Arial"/>
              <a:buNone/>
              <a:defRPr sz="1110"/>
            </a:lvl6pPr>
            <a:lvl7pPr lvl="6" rtl="0">
              <a:lnSpc>
                <a:spcPct val="80000"/>
              </a:lnSpc>
              <a:buClr>
                <a:srgbClr val="000000"/>
              </a:buClr>
              <a:buSzPts val="910"/>
              <a:buFont typeface="Arial"/>
              <a:buNone/>
              <a:defRPr sz="1110"/>
            </a:lvl7pPr>
            <a:lvl8pPr lvl="7" rtl="0">
              <a:lnSpc>
                <a:spcPct val="80000"/>
              </a:lnSpc>
              <a:buClr>
                <a:srgbClr val="000000"/>
              </a:buClr>
              <a:buSzPts val="910"/>
              <a:buFont typeface="Arial"/>
              <a:buNone/>
              <a:defRPr sz="1110"/>
            </a:lvl8pPr>
            <a:lvl9pPr lvl="8" rtl="0">
              <a:lnSpc>
                <a:spcPct val="80000"/>
              </a:lnSpc>
              <a:buClr>
                <a:srgbClr val="000000"/>
              </a:buClr>
              <a:buSzPts val="910"/>
              <a:buFont typeface="Arial"/>
              <a:buNone/>
              <a:defRPr sz="1110"/>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Font typeface="Lexend"/>
              <a:buNone/>
              <a:defRPr sz="3700">
                <a:solidFill>
                  <a:schemeClr val="dk1"/>
                </a:solidFill>
                <a:latin typeface="Lexend"/>
                <a:ea typeface="Lexend"/>
                <a:cs typeface="Lexend"/>
                <a:sym typeface="Lexend"/>
              </a:defRPr>
            </a:lvl1pPr>
            <a:lvl2pPr lvl="1">
              <a:spcBef>
                <a:spcPts val="0"/>
              </a:spcBef>
              <a:spcAft>
                <a:spcPts val="0"/>
              </a:spcAft>
              <a:buClr>
                <a:schemeClr val="dk1"/>
              </a:buClr>
              <a:buSzPts val="3700"/>
              <a:buFont typeface="Lexend"/>
              <a:buNone/>
              <a:defRPr sz="3700">
                <a:solidFill>
                  <a:schemeClr val="dk1"/>
                </a:solidFill>
                <a:latin typeface="Lexend"/>
                <a:ea typeface="Lexend"/>
                <a:cs typeface="Lexend"/>
                <a:sym typeface="Lexend"/>
              </a:defRPr>
            </a:lvl2pPr>
            <a:lvl3pPr lvl="2">
              <a:spcBef>
                <a:spcPts val="0"/>
              </a:spcBef>
              <a:spcAft>
                <a:spcPts val="0"/>
              </a:spcAft>
              <a:buClr>
                <a:schemeClr val="dk1"/>
              </a:buClr>
              <a:buSzPts val="3700"/>
              <a:buFont typeface="Lexend"/>
              <a:buNone/>
              <a:defRPr sz="3700">
                <a:solidFill>
                  <a:schemeClr val="dk1"/>
                </a:solidFill>
                <a:latin typeface="Lexend"/>
                <a:ea typeface="Lexend"/>
                <a:cs typeface="Lexend"/>
                <a:sym typeface="Lexend"/>
              </a:defRPr>
            </a:lvl3pPr>
            <a:lvl4pPr lvl="3">
              <a:spcBef>
                <a:spcPts val="0"/>
              </a:spcBef>
              <a:spcAft>
                <a:spcPts val="0"/>
              </a:spcAft>
              <a:buClr>
                <a:schemeClr val="dk1"/>
              </a:buClr>
              <a:buSzPts val="3700"/>
              <a:buFont typeface="Lexend"/>
              <a:buNone/>
              <a:defRPr sz="3700">
                <a:solidFill>
                  <a:schemeClr val="dk1"/>
                </a:solidFill>
                <a:latin typeface="Lexend"/>
                <a:ea typeface="Lexend"/>
                <a:cs typeface="Lexend"/>
                <a:sym typeface="Lexend"/>
              </a:defRPr>
            </a:lvl4pPr>
            <a:lvl5pPr lvl="4">
              <a:spcBef>
                <a:spcPts val="0"/>
              </a:spcBef>
              <a:spcAft>
                <a:spcPts val="0"/>
              </a:spcAft>
              <a:buClr>
                <a:schemeClr val="dk1"/>
              </a:buClr>
              <a:buSzPts val="3700"/>
              <a:buFont typeface="Lexend"/>
              <a:buNone/>
              <a:defRPr sz="3700">
                <a:solidFill>
                  <a:schemeClr val="dk1"/>
                </a:solidFill>
                <a:latin typeface="Lexend"/>
                <a:ea typeface="Lexend"/>
                <a:cs typeface="Lexend"/>
                <a:sym typeface="Lexend"/>
              </a:defRPr>
            </a:lvl5pPr>
            <a:lvl6pPr lvl="5">
              <a:spcBef>
                <a:spcPts val="0"/>
              </a:spcBef>
              <a:spcAft>
                <a:spcPts val="0"/>
              </a:spcAft>
              <a:buClr>
                <a:schemeClr val="dk1"/>
              </a:buClr>
              <a:buSzPts val="3700"/>
              <a:buFont typeface="Lexend"/>
              <a:buNone/>
              <a:defRPr sz="3700">
                <a:solidFill>
                  <a:schemeClr val="dk1"/>
                </a:solidFill>
                <a:latin typeface="Lexend"/>
                <a:ea typeface="Lexend"/>
                <a:cs typeface="Lexend"/>
                <a:sym typeface="Lexend"/>
              </a:defRPr>
            </a:lvl6pPr>
            <a:lvl7pPr lvl="6">
              <a:spcBef>
                <a:spcPts val="0"/>
              </a:spcBef>
              <a:spcAft>
                <a:spcPts val="0"/>
              </a:spcAft>
              <a:buClr>
                <a:schemeClr val="dk1"/>
              </a:buClr>
              <a:buSzPts val="3700"/>
              <a:buFont typeface="Lexend"/>
              <a:buNone/>
              <a:defRPr sz="3700">
                <a:solidFill>
                  <a:schemeClr val="dk1"/>
                </a:solidFill>
                <a:latin typeface="Lexend"/>
                <a:ea typeface="Lexend"/>
                <a:cs typeface="Lexend"/>
                <a:sym typeface="Lexend"/>
              </a:defRPr>
            </a:lvl7pPr>
            <a:lvl8pPr lvl="7">
              <a:spcBef>
                <a:spcPts val="0"/>
              </a:spcBef>
              <a:spcAft>
                <a:spcPts val="0"/>
              </a:spcAft>
              <a:buClr>
                <a:schemeClr val="dk1"/>
              </a:buClr>
              <a:buSzPts val="3700"/>
              <a:buFont typeface="Lexend"/>
              <a:buNone/>
              <a:defRPr sz="3700">
                <a:solidFill>
                  <a:schemeClr val="dk1"/>
                </a:solidFill>
                <a:latin typeface="Lexend"/>
                <a:ea typeface="Lexend"/>
                <a:cs typeface="Lexend"/>
                <a:sym typeface="Lexend"/>
              </a:defRPr>
            </a:lvl8pPr>
            <a:lvl9pPr lvl="8">
              <a:spcBef>
                <a:spcPts val="0"/>
              </a:spcBef>
              <a:spcAft>
                <a:spcPts val="0"/>
              </a:spcAft>
              <a:buClr>
                <a:schemeClr val="dk1"/>
              </a:buClr>
              <a:buSzPts val="3700"/>
              <a:buFont typeface="Lexend"/>
              <a:buNone/>
              <a:defRPr sz="3700">
                <a:solidFill>
                  <a:schemeClr val="dk1"/>
                </a:solidFill>
                <a:latin typeface="Lexend"/>
                <a:ea typeface="Lexend"/>
                <a:cs typeface="Lexend"/>
                <a:sym typeface="Lexend"/>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Lexend Light"/>
              <a:buChar char="●"/>
              <a:defRPr sz="2400">
                <a:solidFill>
                  <a:schemeClr val="dk2"/>
                </a:solidFill>
                <a:latin typeface="Lexend Light"/>
                <a:ea typeface="Lexend Light"/>
                <a:cs typeface="Lexend Light"/>
                <a:sym typeface="Lexend Light"/>
              </a:defRPr>
            </a:lvl1pPr>
            <a:lvl2pPr marL="914400" lvl="1" indent="-349250">
              <a:lnSpc>
                <a:spcPct val="115000"/>
              </a:lnSpc>
              <a:spcBef>
                <a:spcPts val="0"/>
              </a:spcBef>
              <a:spcAft>
                <a:spcPts val="0"/>
              </a:spcAft>
              <a:buClr>
                <a:schemeClr val="dk2"/>
              </a:buClr>
              <a:buSzPts val="1900"/>
              <a:buFont typeface="Lexend Light"/>
              <a:buChar char="○"/>
              <a:defRPr sz="1900">
                <a:solidFill>
                  <a:schemeClr val="dk2"/>
                </a:solidFill>
                <a:latin typeface="Lexend Light"/>
                <a:ea typeface="Lexend Light"/>
                <a:cs typeface="Lexend Light"/>
                <a:sym typeface="Lexend Light"/>
              </a:defRPr>
            </a:lvl2pPr>
            <a:lvl3pPr marL="1371600" lvl="2" indent="-349250">
              <a:lnSpc>
                <a:spcPct val="115000"/>
              </a:lnSpc>
              <a:spcBef>
                <a:spcPts val="0"/>
              </a:spcBef>
              <a:spcAft>
                <a:spcPts val="0"/>
              </a:spcAft>
              <a:buClr>
                <a:schemeClr val="dk2"/>
              </a:buClr>
              <a:buSzPts val="1900"/>
              <a:buFont typeface="Lexend Light"/>
              <a:buChar char="■"/>
              <a:defRPr sz="1900">
                <a:solidFill>
                  <a:schemeClr val="dk2"/>
                </a:solidFill>
                <a:latin typeface="Lexend Light"/>
                <a:ea typeface="Lexend Light"/>
                <a:cs typeface="Lexend Light"/>
                <a:sym typeface="Lexend Light"/>
              </a:defRPr>
            </a:lvl3pPr>
            <a:lvl4pPr marL="1828800" lvl="3" indent="-349250">
              <a:lnSpc>
                <a:spcPct val="115000"/>
              </a:lnSpc>
              <a:spcBef>
                <a:spcPts val="0"/>
              </a:spcBef>
              <a:spcAft>
                <a:spcPts val="0"/>
              </a:spcAft>
              <a:buClr>
                <a:schemeClr val="dk2"/>
              </a:buClr>
              <a:buSzPts val="1900"/>
              <a:buFont typeface="Lexend Light"/>
              <a:buChar char="●"/>
              <a:defRPr sz="1900">
                <a:solidFill>
                  <a:schemeClr val="dk2"/>
                </a:solidFill>
                <a:latin typeface="Lexend Light"/>
                <a:ea typeface="Lexend Light"/>
                <a:cs typeface="Lexend Light"/>
                <a:sym typeface="Lexend Light"/>
              </a:defRPr>
            </a:lvl4pPr>
            <a:lvl5pPr marL="2286000" lvl="4" indent="-349250">
              <a:lnSpc>
                <a:spcPct val="115000"/>
              </a:lnSpc>
              <a:spcBef>
                <a:spcPts val="0"/>
              </a:spcBef>
              <a:spcAft>
                <a:spcPts val="0"/>
              </a:spcAft>
              <a:buClr>
                <a:schemeClr val="dk2"/>
              </a:buClr>
              <a:buSzPts val="1900"/>
              <a:buFont typeface="Lexend Light"/>
              <a:buChar char="○"/>
              <a:defRPr sz="1900">
                <a:solidFill>
                  <a:schemeClr val="dk2"/>
                </a:solidFill>
                <a:latin typeface="Lexend Light"/>
                <a:ea typeface="Lexend Light"/>
                <a:cs typeface="Lexend Light"/>
                <a:sym typeface="Lexend Light"/>
              </a:defRPr>
            </a:lvl5pPr>
            <a:lvl6pPr marL="2743200" lvl="5" indent="-349250">
              <a:lnSpc>
                <a:spcPct val="115000"/>
              </a:lnSpc>
              <a:spcBef>
                <a:spcPts val="0"/>
              </a:spcBef>
              <a:spcAft>
                <a:spcPts val="0"/>
              </a:spcAft>
              <a:buClr>
                <a:schemeClr val="dk2"/>
              </a:buClr>
              <a:buSzPts val="1900"/>
              <a:buFont typeface="Lexend Light"/>
              <a:buChar char="■"/>
              <a:defRPr sz="1900">
                <a:solidFill>
                  <a:schemeClr val="dk2"/>
                </a:solidFill>
                <a:latin typeface="Lexend Light"/>
                <a:ea typeface="Lexend Light"/>
                <a:cs typeface="Lexend Light"/>
                <a:sym typeface="Lexend Light"/>
              </a:defRPr>
            </a:lvl6pPr>
            <a:lvl7pPr marL="3200400" lvl="6" indent="-349250">
              <a:lnSpc>
                <a:spcPct val="115000"/>
              </a:lnSpc>
              <a:spcBef>
                <a:spcPts val="0"/>
              </a:spcBef>
              <a:spcAft>
                <a:spcPts val="0"/>
              </a:spcAft>
              <a:buClr>
                <a:schemeClr val="dk2"/>
              </a:buClr>
              <a:buSzPts val="1900"/>
              <a:buFont typeface="Lexend Light"/>
              <a:buChar char="●"/>
              <a:defRPr sz="1900">
                <a:solidFill>
                  <a:schemeClr val="dk2"/>
                </a:solidFill>
                <a:latin typeface="Lexend Light"/>
                <a:ea typeface="Lexend Light"/>
                <a:cs typeface="Lexend Light"/>
                <a:sym typeface="Lexend Light"/>
              </a:defRPr>
            </a:lvl7pPr>
            <a:lvl8pPr marL="3657600" lvl="7" indent="-349250">
              <a:lnSpc>
                <a:spcPct val="115000"/>
              </a:lnSpc>
              <a:spcBef>
                <a:spcPts val="0"/>
              </a:spcBef>
              <a:spcAft>
                <a:spcPts val="0"/>
              </a:spcAft>
              <a:buClr>
                <a:schemeClr val="dk2"/>
              </a:buClr>
              <a:buSzPts val="1900"/>
              <a:buFont typeface="Lexend Light"/>
              <a:buChar char="○"/>
              <a:defRPr sz="1900">
                <a:solidFill>
                  <a:schemeClr val="dk2"/>
                </a:solidFill>
                <a:latin typeface="Lexend Light"/>
                <a:ea typeface="Lexend Light"/>
                <a:cs typeface="Lexend Light"/>
                <a:sym typeface="Lexend Light"/>
              </a:defRPr>
            </a:lvl8pPr>
            <a:lvl9pPr marL="4114800" lvl="8" indent="-349250">
              <a:lnSpc>
                <a:spcPct val="115000"/>
              </a:lnSpc>
              <a:spcBef>
                <a:spcPts val="0"/>
              </a:spcBef>
              <a:spcAft>
                <a:spcPts val="0"/>
              </a:spcAft>
              <a:buClr>
                <a:schemeClr val="dk2"/>
              </a:buClr>
              <a:buSzPts val="1900"/>
              <a:buFont typeface="Lexend Light"/>
              <a:buChar char="■"/>
              <a:defRPr sz="1900">
                <a:solidFill>
                  <a:schemeClr val="dk2"/>
                </a:solidFill>
                <a:latin typeface="Lexend Light"/>
                <a:ea typeface="Lexend Light"/>
                <a:cs typeface="Lexend Light"/>
                <a:sym typeface="Lexend Light"/>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latin typeface="Lexend Light"/>
                <a:ea typeface="Lexend Light"/>
                <a:cs typeface="Lexend Light"/>
                <a:sym typeface="Lexend Light"/>
              </a:defRPr>
            </a:lvl1pPr>
            <a:lvl2pPr lvl="1" algn="r">
              <a:buNone/>
              <a:defRPr sz="1300">
                <a:solidFill>
                  <a:schemeClr val="dk2"/>
                </a:solidFill>
                <a:latin typeface="Lexend Light"/>
                <a:ea typeface="Lexend Light"/>
                <a:cs typeface="Lexend Light"/>
                <a:sym typeface="Lexend Light"/>
              </a:defRPr>
            </a:lvl2pPr>
            <a:lvl3pPr lvl="2" algn="r">
              <a:buNone/>
              <a:defRPr sz="1300">
                <a:solidFill>
                  <a:schemeClr val="dk2"/>
                </a:solidFill>
                <a:latin typeface="Lexend Light"/>
                <a:ea typeface="Lexend Light"/>
                <a:cs typeface="Lexend Light"/>
                <a:sym typeface="Lexend Light"/>
              </a:defRPr>
            </a:lvl3pPr>
            <a:lvl4pPr lvl="3" algn="r">
              <a:buNone/>
              <a:defRPr sz="1300">
                <a:solidFill>
                  <a:schemeClr val="dk2"/>
                </a:solidFill>
                <a:latin typeface="Lexend Light"/>
                <a:ea typeface="Lexend Light"/>
                <a:cs typeface="Lexend Light"/>
                <a:sym typeface="Lexend Light"/>
              </a:defRPr>
            </a:lvl4pPr>
            <a:lvl5pPr lvl="4" algn="r">
              <a:buNone/>
              <a:defRPr sz="1300">
                <a:solidFill>
                  <a:schemeClr val="dk2"/>
                </a:solidFill>
                <a:latin typeface="Lexend Light"/>
                <a:ea typeface="Lexend Light"/>
                <a:cs typeface="Lexend Light"/>
                <a:sym typeface="Lexend Light"/>
              </a:defRPr>
            </a:lvl5pPr>
            <a:lvl6pPr lvl="5" algn="r">
              <a:buNone/>
              <a:defRPr sz="1300">
                <a:solidFill>
                  <a:schemeClr val="dk2"/>
                </a:solidFill>
                <a:latin typeface="Lexend Light"/>
                <a:ea typeface="Lexend Light"/>
                <a:cs typeface="Lexend Light"/>
                <a:sym typeface="Lexend Light"/>
              </a:defRPr>
            </a:lvl6pPr>
            <a:lvl7pPr lvl="6" algn="r">
              <a:buNone/>
              <a:defRPr sz="1300">
                <a:solidFill>
                  <a:schemeClr val="dk2"/>
                </a:solidFill>
                <a:latin typeface="Lexend Light"/>
                <a:ea typeface="Lexend Light"/>
                <a:cs typeface="Lexend Light"/>
                <a:sym typeface="Lexend Light"/>
              </a:defRPr>
            </a:lvl7pPr>
            <a:lvl8pPr lvl="7" algn="r">
              <a:buNone/>
              <a:defRPr sz="1300">
                <a:solidFill>
                  <a:schemeClr val="dk2"/>
                </a:solidFill>
                <a:latin typeface="Lexend Light"/>
                <a:ea typeface="Lexend Light"/>
                <a:cs typeface="Lexend Light"/>
                <a:sym typeface="Lexend Light"/>
              </a:defRPr>
            </a:lvl8pPr>
            <a:lvl9pPr lvl="8" algn="r">
              <a:buNone/>
              <a:defRPr sz="1300">
                <a:solidFill>
                  <a:schemeClr val="dk2"/>
                </a:solidFill>
                <a:latin typeface="Lexend Light"/>
                <a:ea typeface="Lexend Light"/>
                <a:cs typeface="Lexend Light"/>
                <a:sym typeface="Lexend Light"/>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00.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75.png"/></Relationships>
</file>

<file path=ppt/slides/_rels/slide10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175.png"/><Relationship Id="rId4" Type="http://schemas.openxmlformats.org/officeDocument/2006/relationships/image" Target="../media/image311.png"/></Relationships>
</file>

<file path=ppt/slides/_rels/slide102.xml.rels><?xml version="1.0" encoding="UTF-8" standalone="yes"?>
<Relationships xmlns="http://schemas.openxmlformats.org/package/2006/relationships"><Relationship Id="rId3" Type="http://schemas.openxmlformats.org/officeDocument/2006/relationships/image" Target="../media/image312.jp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136.png"/><Relationship Id="rId4" Type="http://schemas.openxmlformats.org/officeDocument/2006/relationships/image" Target="../media/image313.png"/></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14.jpg"/><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223.png"/><Relationship Id="rId5" Type="http://schemas.openxmlformats.org/officeDocument/2006/relationships/image" Target="../media/image112.png"/><Relationship Id="rId4" Type="http://schemas.openxmlformats.org/officeDocument/2006/relationships/image" Target="../media/image111.png"/></Relationships>
</file>

<file path=ppt/slides/_rels/slide10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316.jp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317.png"/></Relationships>
</file>

<file path=ppt/slides/_rels/slide106.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9.png"/></Relationships>
</file>

<file path=ppt/slides/_rels/slide10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109.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325.jp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326.png"/></Relationships>
</file>

<file path=ppt/slides/_rels/slide113.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114.png"/><Relationship Id="rId7" Type="http://schemas.openxmlformats.org/officeDocument/2006/relationships/image" Target="../media/image330.png"/><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image" Target="../media/image329.png"/><Relationship Id="rId5" Type="http://schemas.openxmlformats.org/officeDocument/2006/relationships/image" Target="../media/image328.png"/><Relationship Id="rId4" Type="http://schemas.openxmlformats.org/officeDocument/2006/relationships/image" Target="../media/image327.png"/></Relationships>
</file>

<file path=ppt/slides/_rels/slide114.xml.rels><?xml version="1.0" encoding="UTF-8" standalone="yes"?>
<Relationships xmlns="http://schemas.openxmlformats.org/package/2006/relationships"><Relationship Id="rId3" Type="http://schemas.openxmlformats.org/officeDocument/2006/relationships/image" Target="../media/image332.jp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333.jpg"/></Relationships>
</file>

<file path=ppt/slides/_rels/slide11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345.png"/><Relationship Id="rId18" Type="http://schemas.openxmlformats.org/officeDocument/2006/relationships/image" Target="../media/image348.jpg"/><Relationship Id="rId3" Type="http://schemas.openxmlformats.org/officeDocument/2006/relationships/image" Target="../media/image335.png"/><Relationship Id="rId21" Type="http://schemas.openxmlformats.org/officeDocument/2006/relationships/image" Target="../media/image351.jpg"/><Relationship Id="rId7" Type="http://schemas.openxmlformats.org/officeDocument/2006/relationships/image" Target="../media/image339.png"/><Relationship Id="rId12" Type="http://schemas.openxmlformats.org/officeDocument/2006/relationships/image" Target="../media/image344.png"/><Relationship Id="rId17" Type="http://schemas.openxmlformats.org/officeDocument/2006/relationships/image" Target="../media/image188.png"/><Relationship Id="rId2" Type="http://schemas.openxmlformats.org/officeDocument/2006/relationships/notesSlide" Target="../notesSlides/notesSlide116.xml"/><Relationship Id="rId16" Type="http://schemas.openxmlformats.org/officeDocument/2006/relationships/image" Target="../media/image187.png"/><Relationship Id="rId20" Type="http://schemas.openxmlformats.org/officeDocument/2006/relationships/image" Target="../media/image350.jpg"/><Relationship Id="rId1" Type="http://schemas.openxmlformats.org/officeDocument/2006/relationships/slideLayout" Target="../slideLayouts/slideLayout3.xml"/><Relationship Id="rId6" Type="http://schemas.openxmlformats.org/officeDocument/2006/relationships/image" Target="../media/image338.png"/><Relationship Id="rId11"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47.jpg"/><Relationship Id="rId10" Type="http://schemas.openxmlformats.org/officeDocument/2006/relationships/image" Target="../media/image342.png"/><Relationship Id="rId19" Type="http://schemas.openxmlformats.org/officeDocument/2006/relationships/image" Target="../media/image349.jpg"/><Relationship Id="rId4" Type="http://schemas.openxmlformats.org/officeDocument/2006/relationships/image" Target="../media/image336.png"/><Relationship Id="rId9" Type="http://schemas.openxmlformats.org/officeDocument/2006/relationships/image" Target="../media/image341.png"/><Relationship Id="rId14" Type="http://schemas.openxmlformats.org/officeDocument/2006/relationships/image" Target="../media/image346.png"/></Relationships>
</file>

<file path=ppt/slides/_rels/slide117.xml.rels><?xml version="1.0" encoding="UTF-8" standalone="yes"?>
<Relationships xmlns="http://schemas.openxmlformats.org/package/2006/relationships"><Relationship Id="rId8" Type="http://schemas.openxmlformats.org/officeDocument/2006/relationships/image" Target="../media/image357.png"/><Relationship Id="rId3" Type="http://schemas.openxmlformats.org/officeDocument/2006/relationships/image" Target="../media/image352.png"/><Relationship Id="rId7" Type="http://schemas.openxmlformats.org/officeDocument/2006/relationships/image" Target="../media/image356.png"/><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355.png"/><Relationship Id="rId11" Type="http://schemas.openxmlformats.org/officeDocument/2006/relationships/image" Target="../media/image359.png"/><Relationship Id="rId5" Type="http://schemas.openxmlformats.org/officeDocument/2006/relationships/image" Target="../media/image354.png"/><Relationship Id="rId10" Type="http://schemas.openxmlformats.org/officeDocument/2006/relationships/image" Target="../media/image358.png"/><Relationship Id="rId4" Type="http://schemas.openxmlformats.org/officeDocument/2006/relationships/image" Target="../media/image353.png"/><Relationship Id="rId9" Type="http://schemas.openxmlformats.org/officeDocument/2006/relationships/image" Target="../media/image102.png"/></Relationships>
</file>

<file path=ppt/slides/_rels/slide11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317.png"/></Relationships>
</file>

<file path=ppt/slides/_rels/slide119.xml.rels><?xml version="1.0" encoding="UTF-8" standalone="yes"?>
<Relationships xmlns="http://schemas.openxmlformats.org/package/2006/relationships"><Relationship Id="rId3" Type="http://schemas.openxmlformats.org/officeDocument/2006/relationships/image" Target="../media/image361.png"/><Relationship Id="rId7" Type="http://schemas.openxmlformats.org/officeDocument/2006/relationships/image" Target="../media/image365.png"/><Relationship Id="rId2" Type="http://schemas.openxmlformats.org/officeDocument/2006/relationships/notesSlide" Target="../notesSlides/notesSlide119.xml"/><Relationship Id="rId1" Type="http://schemas.openxmlformats.org/officeDocument/2006/relationships/slideLayout" Target="../slideLayouts/slideLayout3.xml"/><Relationship Id="rId6" Type="http://schemas.openxmlformats.org/officeDocument/2006/relationships/image" Target="../media/image364.png"/><Relationship Id="rId5" Type="http://schemas.openxmlformats.org/officeDocument/2006/relationships/image" Target="../media/image363.png"/><Relationship Id="rId4" Type="http://schemas.openxmlformats.org/officeDocument/2006/relationships/image" Target="../media/image362.png"/></Relationships>
</file>

<file path=ppt/slides/_rels/slide1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367.jpg"/></Relationships>
</file>

<file path=ppt/slides/_rels/slide122.xml.rels><?xml version="1.0" encoding="UTF-8" standalone="yes"?>
<Relationships xmlns="http://schemas.openxmlformats.org/package/2006/relationships"><Relationship Id="rId3" Type="http://schemas.openxmlformats.org/officeDocument/2006/relationships/image" Target="../media/image368.jp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369.jp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370.jp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372.jp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372.jp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326.png"/></Relationships>
</file>

<file path=ppt/slides/_rels/slide128.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374.png"/></Relationships>
</file>

<file path=ppt/slides/_rels/slide129.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image" Target="../media/image372.jp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326.png"/></Relationships>
</file>

<file path=ppt/slides/_rels/slide1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4.jp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00.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g"/></Relationships>
</file>

<file path=ppt/slides/_rels/slide2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112.png"/><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112.png"/><Relationship Id="rId4" Type="http://schemas.openxmlformats.org/officeDocument/2006/relationships/image" Target="../media/image1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3" Type="http://schemas.openxmlformats.org/officeDocument/2006/relationships/image" Target="../media/image24.jp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png"/><Relationship Id="rId47" Type="http://schemas.openxmlformats.org/officeDocument/2006/relationships/image" Target="../media/image58.png"/><Relationship Id="rId50" Type="http://schemas.openxmlformats.org/officeDocument/2006/relationships/image" Target="../media/image61.jpg"/><Relationship Id="rId55" Type="http://schemas.openxmlformats.org/officeDocument/2006/relationships/image" Target="../media/image66.jpg"/><Relationship Id="rId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7.png"/><Relationship Id="rId29" Type="http://schemas.openxmlformats.org/officeDocument/2006/relationships/image" Target="../media/image40.png"/><Relationship Id="rId11" Type="http://schemas.openxmlformats.org/officeDocument/2006/relationships/image" Target="../media/image22.jp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jpg"/><Relationship Id="rId45" Type="http://schemas.openxmlformats.org/officeDocument/2006/relationships/image" Target="../media/image56.png"/><Relationship Id="rId53" Type="http://schemas.openxmlformats.org/officeDocument/2006/relationships/image" Target="../media/image64.png"/><Relationship Id="rId5" Type="http://schemas.openxmlformats.org/officeDocument/2006/relationships/image" Target="../media/image16.png"/><Relationship Id="rId10" Type="http://schemas.openxmlformats.org/officeDocument/2006/relationships/image" Target="../media/image21.jpg"/><Relationship Id="rId19" Type="http://schemas.openxmlformats.org/officeDocument/2006/relationships/image" Target="../media/image30.png"/><Relationship Id="rId31" Type="http://schemas.openxmlformats.org/officeDocument/2006/relationships/image" Target="../media/image42.png"/><Relationship Id="rId44" Type="http://schemas.openxmlformats.org/officeDocument/2006/relationships/image" Target="../media/image55.png"/><Relationship Id="rId52" Type="http://schemas.openxmlformats.org/officeDocument/2006/relationships/image" Target="../media/image63.jpg"/><Relationship Id="rId4" Type="http://schemas.openxmlformats.org/officeDocument/2006/relationships/image" Target="../media/image15.pn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jpg"/><Relationship Id="rId56" Type="http://schemas.openxmlformats.org/officeDocument/2006/relationships/image" Target="../media/image67.png"/><Relationship Id="rId8" Type="http://schemas.openxmlformats.org/officeDocument/2006/relationships/image" Target="../media/image19.png"/><Relationship Id="rId51" Type="http://schemas.openxmlformats.org/officeDocument/2006/relationships/image" Target="../media/image62.jpg"/><Relationship Id="rId3" Type="http://schemas.openxmlformats.org/officeDocument/2006/relationships/image" Target="../media/image14.png"/><Relationship Id="rId12" Type="http://schemas.openxmlformats.org/officeDocument/2006/relationships/image" Target="../media/image23.jp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20" Type="http://schemas.openxmlformats.org/officeDocument/2006/relationships/image" Target="../media/image31.png"/><Relationship Id="rId41" Type="http://schemas.openxmlformats.org/officeDocument/2006/relationships/image" Target="../media/image52.jpg"/><Relationship Id="rId54"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119.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33.png"/><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36.png"/><Relationship Id="rId4" Type="http://schemas.openxmlformats.org/officeDocument/2006/relationships/image" Target="../media/image135.jpg"/></Relationships>
</file>

<file path=ppt/slides/_rels/slide42.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jpg"/><Relationship Id="rId7" Type="http://schemas.openxmlformats.org/officeDocument/2006/relationships/image" Target="../media/image142.png"/><Relationship Id="rId12" Type="http://schemas.openxmlformats.org/officeDocument/2006/relationships/image" Target="../media/image147.png"/><Relationship Id="rId17" Type="http://schemas.openxmlformats.org/officeDocument/2006/relationships/image" Target="../media/image152.jpg"/><Relationship Id="rId2" Type="http://schemas.openxmlformats.org/officeDocument/2006/relationships/notesSlide" Target="../notesSlides/notesSlide43.xml"/><Relationship Id="rId16" Type="http://schemas.openxmlformats.org/officeDocument/2006/relationships/image" Target="../media/image151.png"/><Relationship Id="rId1" Type="http://schemas.openxmlformats.org/officeDocument/2006/relationships/slideLayout" Target="../slideLayouts/slideLayout3.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png"/><Relationship Id="rId4" Type="http://schemas.openxmlformats.org/officeDocument/2006/relationships/image" Target="../media/image139.jpg"/><Relationship Id="rId9" Type="http://schemas.openxmlformats.org/officeDocument/2006/relationships/image" Target="../media/image144.png"/><Relationship Id="rId14" Type="http://schemas.openxmlformats.org/officeDocument/2006/relationships/image" Target="../media/image149.png"/></Relationships>
</file>

<file path=ppt/slides/_rels/slide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54.jpg"/></Relationships>
</file>

<file path=ppt/slides/_rels/slide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56.png"/></Relationships>
</file>

<file path=ppt/slides/_rels/slide46.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59.jpg"/><Relationship Id="rId4" Type="http://schemas.openxmlformats.org/officeDocument/2006/relationships/image" Target="../media/image158.png"/></Relationships>
</file>

<file path=ppt/slides/_rels/slide4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69.jpg"/><Relationship Id="rId5" Type="http://schemas.openxmlformats.org/officeDocument/2006/relationships/image" Target="../media/image168.jpg"/><Relationship Id="rId4" Type="http://schemas.openxmlformats.org/officeDocument/2006/relationships/image" Target="../media/image167.jpg"/></Relationships>
</file>

<file path=ppt/slides/_rels/slide54.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71.png"/></Relationships>
</file>

<file path=ppt/slides/_rels/slide55.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75.png"/></Relationships>
</file>

<file path=ppt/slides/_rels/slide58.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36.png"/><Relationship Id="rId4" Type="http://schemas.openxmlformats.org/officeDocument/2006/relationships/image" Target="../media/image178.png"/></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5.gif"/><Relationship Id="rId4" Type="http://schemas.openxmlformats.org/officeDocument/2006/relationships/image" Target="../media/image74.png"/></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81.png"/><Relationship Id="rId4" Type="http://schemas.openxmlformats.org/officeDocument/2006/relationships/image" Target="../media/image180.png"/></Relationships>
</file>

<file path=ppt/slides/_rels/slide6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jp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85.jpg"/><Relationship Id="rId5" Type="http://schemas.openxmlformats.org/officeDocument/2006/relationships/image" Target="../media/image184.jpg"/><Relationship Id="rId10" Type="http://schemas.openxmlformats.org/officeDocument/2006/relationships/image" Target="../media/image189.png"/><Relationship Id="rId4" Type="http://schemas.openxmlformats.org/officeDocument/2006/relationships/image" Target="../media/image183.jpg"/><Relationship Id="rId9" Type="http://schemas.openxmlformats.org/officeDocument/2006/relationships/image" Target="../media/image188.png"/></Relationships>
</file>

<file path=ppt/slides/_rels/slide64.xml.rels><?xml version="1.0" encoding="UTF-8" standalone="yes"?>
<Relationships xmlns="http://schemas.openxmlformats.org/package/2006/relationships"><Relationship Id="rId8" Type="http://schemas.openxmlformats.org/officeDocument/2006/relationships/image" Target="../media/image195.jpg"/><Relationship Id="rId13" Type="http://schemas.openxmlformats.org/officeDocument/2006/relationships/image" Target="../media/image198.jpg"/><Relationship Id="rId3" Type="http://schemas.openxmlformats.org/officeDocument/2006/relationships/image" Target="../media/image190.png"/><Relationship Id="rId7" Type="http://schemas.openxmlformats.org/officeDocument/2006/relationships/image" Target="../media/image194.jpg"/><Relationship Id="rId12" Type="http://schemas.openxmlformats.org/officeDocument/2006/relationships/image" Target="../media/image197.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193.jpg"/><Relationship Id="rId11" Type="http://schemas.openxmlformats.org/officeDocument/2006/relationships/image" Target="../media/image196.jpg"/><Relationship Id="rId5" Type="http://schemas.openxmlformats.org/officeDocument/2006/relationships/image" Target="../media/image192.jpg"/><Relationship Id="rId15" Type="http://schemas.openxmlformats.org/officeDocument/2006/relationships/image" Target="../media/image189.png"/><Relationship Id="rId10" Type="http://schemas.openxmlformats.org/officeDocument/2006/relationships/image" Target="../media/image188.png"/><Relationship Id="rId4" Type="http://schemas.openxmlformats.org/officeDocument/2006/relationships/image" Target="../media/image191.png"/><Relationship Id="rId9" Type="http://schemas.openxmlformats.org/officeDocument/2006/relationships/image" Target="../media/image187.png"/><Relationship Id="rId14" Type="http://schemas.openxmlformats.org/officeDocument/2006/relationships/image" Target="../media/image199.jpg"/></Relationships>
</file>

<file path=ppt/slides/_rels/slide65.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202.jpg"/><Relationship Id="rId3" Type="http://schemas.openxmlformats.org/officeDocument/2006/relationships/image" Target="../media/image191.png"/><Relationship Id="rId7" Type="http://schemas.openxmlformats.org/officeDocument/2006/relationships/image" Target="../media/image195.jpg"/><Relationship Id="rId12" Type="http://schemas.openxmlformats.org/officeDocument/2006/relationships/image" Target="../media/image201.jp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94.jpg"/><Relationship Id="rId11" Type="http://schemas.openxmlformats.org/officeDocument/2006/relationships/image" Target="../media/image200.png"/><Relationship Id="rId5" Type="http://schemas.openxmlformats.org/officeDocument/2006/relationships/image" Target="../media/image193.jpg"/><Relationship Id="rId10" Type="http://schemas.openxmlformats.org/officeDocument/2006/relationships/image" Target="../media/image189.png"/><Relationship Id="rId4" Type="http://schemas.openxmlformats.org/officeDocument/2006/relationships/image" Target="../media/image192.jpg"/><Relationship Id="rId9" Type="http://schemas.openxmlformats.org/officeDocument/2006/relationships/image" Target="../media/image188.png"/></Relationships>
</file>

<file path=ppt/slides/_rels/slide66.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87.png"/><Relationship Id="rId18" Type="http://schemas.openxmlformats.org/officeDocument/2006/relationships/image" Target="../media/image189.png"/><Relationship Id="rId3" Type="http://schemas.openxmlformats.org/officeDocument/2006/relationships/image" Target="../media/image203.jpg"/><Relationship Id="rId21" Type="http://schemas.openxmlformats.org/officeDocument/2006/relationships/image" Target="../media/image213.png"/><Relationship Id="rId7" Type="http://schemas.openxmlformats.org/officeDocument/2006/relationships/image" Target="../media/image207.jpg"/><Relationship Id="rId12" Type="http://schemas.openxmlformats.org/officeDocument/2006/relationships/image" Target="../media/image195.jpg"/><Relationship Id="rId17" Type="http://schemas.openxmlformats.org/officeDocument/2006/relationships/image" Target="../media/image210.png"/><Relationship Id="rId2" Type="http://schemas.openxmlformats.org/officeDocument/2006/relationships/notesSlide" Target="../notesSlides/notesSlide66.xml"/><Relationship Id="rId16" Type="http://schemas.openxmlformats.org/officeDocument/2006/relationships/image" Target="../media/image209.jpg"/><Relationship Id="rId20" Type="http://schemas.openxmlformats.org/officeDocument/2006/relationships/image" Target="../media/image212.png"/><Relationship Id="rId1" Type="http://schemas.openxmlformats.org/officeDocument/2006/relationships/slideLayout" Target="../slideLayouts/slideLayout3.xml"/><Relationship Id="rId6" Type="http://schemas.openxmlformats.org/officeDocument/2006/relationships/image" Target="../media/image206.jpg"/><Relationship Id="rId11" Type="http://schemas.openxmlformats.org/officeDocument/2006/relationships/image" Target="../media/image194.jpg"/><Relationship Id="rId5" Type="http://schemas.openxmlformats.org/officeDocument/2006/relationships/image" Target="../media/image205.jpg"/><Relationship Id="rId15" Type="http://schemas.openxmlformats.org/officeDocument/2006/relationships/image" Target="../media/image208.jpg"/><Relationship Id="rId10" Type="http://schemas.openxmlformats.org/officeDocument/2006/relationships/image" Target="../media/image193.jpg"/><Relationship Id="rId19" Type="http://schemas.openxmlformats.org/officeDocument/2006/relationships/image" Target="../media/image211.png"/><Relationship Id="rId4" Type="http://schemas.openxmlformats.org/officeDocument/2006/relationships/image" Target="../media/image204.png"/><Relationship Id="rId9" Type="http://schemas.openxmlformats.org/officeDocument/2006/relationships/image" Target="../media/image192.jpg"/><Relationship Id="rId14" Type="http://schemas.openxmlformats.org/officeDocument/2006/relationships/image" Target="../media/image188.png"/><Relationship Id="rId22" Type="http://schemas.openxmlformats.org/officeDocument/2006/relationships/image" Target="../media/image214.png"/></Relationships>
</file>

<file path=ppt/slides/_rels/slide67.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218.png"/><Relationship Id="rId5" Type="http://schemas.openxmlformats.org/officeDocument/2006/relationships/image" Target="../media/image112.png"/><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7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180.png"/></Relationships>
</file>

<file path=ppt/slides/_rels/slide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8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81.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230.png"/><Relationship Id="rId11" Type="http://schemas.openxmlformats.org/officeDocument/2006/relationships/image" Target="../media/image235.png"/><Relationship Id="rId5" Type="http://schemas.openxmlformats.org/officeDocument/2006/relationships/image" Target="../media/image22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s>
</file>

<file path=ppt/slides/_rels/slide8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75.png"/></Relationships>
</file>

<file path=ppt/slides/_rels/slide88.xml.rels><?xml version="1.0" encoding="UTF-8" standalone="yes"?>
<Relationships xmlns="http://schemas.openxmlformats.org/package/2006/relationships"><Relationship Id="rId8" Type="http://schemas.openxmlformats.org/officeDocument/2006/relationships/image" Target="../media/image247.jpg"/><Relationship Id="rId13" Type="http://schemas.openxmlformats.org/officeDocument/2006/relationships/image" Target="../media/image252.jpg"/><Relationship Id="rId3" Type="http://schemas.openxmlformats.org/officeDocument/2006/relationships/image" Target="../media/image242.jpg"/><Relationship Id="rId7" Type="http://schemas.openxmlformats.org/officeDocument/2006/relationships/image" Target="../media/image246.jpg"/><Relationship Id="rId12" Type="http://schemas.openxmlformats.org/officeDocument/2006/relationships/image" Target="../media/image251.jpg"/><Relationship Id="rId17" Type="http://schemas.openxmlformats.org/officeDocument/2006/relationships/image" Target="../media/image136.png"/><Relationship Id="rId2" Type="http://schemas.openxmlformats.org/officeDocument/2006/relationships/notesSlide" Target="../notesSlides/notesSlide88.xml"/><Relationship Id="rId16" Type="http://schemas.openxmlformats.org/officeDocument/2006/relationships/image" Target="../media/image255.png"/><Relationship Id="rId1" Type="http://schemas.openxmlformats.org/officeDocument/2006/relationships/slideLayout" Target="../slideLayouts/slideLayout3.xml"/><Relationship Id="rId6" Type="http://schemas.openxmlformats.org/officeDocument/2006/relationships/image" Target="../media/image245.jpg"/><Relationship Id="rId11" Type="http://schemas.openxmlformats.org/officeDocument/2006/relationships/image" Target="../media/image250.jpg"/><Relationship Id="rId5" Type="http://schemas.openxmlformats.org/officeDocument/2006/relationships/image" Target="../media/image244.jpg"/><Relationship Id="rId15" Type="http://schemas.openxmlformats.org/officeDocument/2006/relationships/image" Target="../media/image254.png"/><Relationship Id="rId10" Type="http://schemas.openxmlformats.org/officeDocument/2006/relationships/image" Target="../media/image249.jpg"/><Relationship Id="rId4" Type="http://schemas.openxmlformats.org/officeDocument/2006/relationships/image" Target="../media/image243.png"/><Relationship Id="rId9" Type="http://schemas.openxmlformats.org/officeDocument/2006/relationships/image" Target="../media/image248.jpg"/><Relationship Id="rId14" Type="http://schemas.openxmlformats.org/officeDocument/2006/relationships/image" Target="../media/image253.jpg"/></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9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180.png"/></Relationships>
</file>

<file path=ppt/slides/_rels/slide92.xml.rels><?xml version="1.0" encoding="UTF-8" standalone="yes"?>
<Relationships xmlns="http://schemas.openxmlformats.org/package/2006/relationships"><Relationship Id="rId8" Type="http://schemas.openxmlformats.org/officeDocument/2006/relationships/image" Target="../media/image264.jpg"/><Relationship Id="rId3" Type="http://schemas.openxmlformats.org/officeDocument/2006/relationships/image" Target="../media/image259.jpg"/><Relationship Id="rId7" Type="http://schemas.openxmlformats.org/officeDocument/2006/relationships/image" Target="../media/image263.png"/><Relationship Id="rId12" Type="http://schemas.openxmlformats.org/officeDocument/2006/relationships/image" Target="../media/image268.pn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262.jpg"/><Relationship Id="rId11" Type="http://schemas.openxmlformats.org/officeDocument/2006/relationships/image" Target="../media/image267.png"/><Relationship Id="rId5" Type="http://schemas.openxmlformats.org/officeDocument/2006/relationships/image" Target="../media/image261.jpg"/><Relationship Id="rId10" Type="http://schemas.openxmlformats.org/officeDocument/2006/relationships/image" Target="../media/image266.png"/><Relationship Id="rId4" Type="http://schemas.openxmlformats.org/officeDocument/2006/relationships/image" Target="../media/image260.jpg"/><Relationship Id="rId9" Type="http://schemas.openxmlformats.org/officeDocument/2006/relationships/image" Target="../media/image265.png"/></Relationships>
</file>

<file path=ppt/slides/_rels/slide93.xml.rels><?xml version="1.0" encoding="UTF-8" standalone="yes"?>
<Relationships xmlns="http://schemas.openxmlformats.org/package/2006/relationships"><Relationship Id="rId8" Type="http://schemas.openxmlformats.org/officeDocument/2006/relationships/image" Target="../media/image274.jpg"/><Relationship Id="rId13" Type="http://schemas.openxmlformats.org/officeDocument/2006/relationships/image" Target="../media/image279.jpg"/><Relationship Id="rId18" Type="http://schemas.openxmlformats.org/officeDocument/2006/relationships/image" Target="../media/image268.png"/><Relationship Id="rId3" Type="http://schemas.openxmlformats.org/officeDocument/2006/relationships/image" Target="../media/image269.png"/><Relationship Id="rId7" Type="http://schemas.openxmlformats.org/officeDocument/2006/relationships/image" Target="../media/image273.png"/><Relationship Id="rId12" Type="http://schemas.openxmlformats.org/officeDocument/2006/relationships/image" Target="../media/image278.jpg"/><Relationship Id="rId17" Type="http://schemas.openxmlformats.org/officeDocument/2006/relationships/image" Target="../media/image267.png"/><Relationship Id="rId2" Type="http://schemas.openxmlformats.org/officeDocument/2006/relationships/notesSlide" Target="../notesSlides/notesSlide93.xml"/><Relationship Id="rId16" Type="http://schemas.openxmlformats.org/officeDocument/2006/relationships/image" Target="../media/image266.png"/><Relationship Id="rId1" Type="http://schemas.openxmlformats.org/officeDocument/2006/relationships/slideLayout" Target="../slideLayouts/slideLayout3.xml"/><Relationship Id="rId6" Type="http://schemas.openxmlformats.org/officeDocument/2006/relationships/image" Target="../media/image272.jpg"/><Relationship Id="rId11" Type="http://schemas.openxmlformats.org/officeDocument/2006/relationships/image" Target="../media/image277.png"/><Relationship Id="rId5" Type="http://schemas.openxmlformats.org/officeDocument/2006/relationships/image" Target="../media/image271.jpg"/><Relationship Id="rId15" Type="http://schemas.openxmlformats.org/officeDocument/2006/relationships/image" Target="../media/image265.png"/><Relationship Id="rId10" Type="http://schemas.openxmlformats.org/officeDocument/2006/relationships/image" Target="../media/image276.jpg"/><Relationship Id="rId4" Type="http://schemas.openxmlformats.org/officeDocument/2006/relationships/image" Target="../media/image270.jpg"/><Relationship Id="rId9" Type="http://schemas.openxmlformats.org/officeDocument/2006/relationships/image" Target="../media/image275.jpg"/><Relationship Id="rId14" Type="http://schemas.openxmlformats.org/officeDocument/2006/relationships/image" Target="../media/image280.jpg"/></Relationships>
</file>

<file path=ppt/slides/_rels/slide94.xml.rels><?xml version="1.0" encoding="UTF-8" standalone="yes"?>
<Relationships xmlns="http://schemas.openxmlformats.org/package/2006/relationships"><Relationship Id="rId8" Type="http://schemas.openxmlformats.org/officeDocument/2006/relationships/image" Target="../media/image276.jpg"/><Relationship Id="rId13" Type="http://schemas.openxmlformats.org/officeDocument/2006/relationships/image" Target="../media/image265.png"/><Relationship Id="rId3" Type="http://schemas.openxmlformats.org/officeDocument/2006/relationships/image" Target="../media/image272.jpg"/><Relationship Id="rId7" Type="http://schemas.openxmlformats.org/officeDocument/2006/relationships/image" Target="../media/image275.jpg"/><Relationship Id="rId12" Type="http://schemas.openxmlformats.org/officeDocument/2006/relationships/image" Target="../media/image283.jpg"/><Relationship Id="rId2" Type="http://schemas.openxmlformats.org/officeDocument/2006/relationships/notesSlide" Target="../notesSlides/notesSlide94.xml"/><Relationship Id="rId16" Type="http://schemas.openxmlformats.org/officeDocument/2006/relationships/image" Target="../media/image268.png"/><Relationship Id="rId1" Type="http://schemas.openxmlformats.org/officeDocument/2006/relationships/slideLayout" Target="../slideLayouts/slideLayout3.xml"/><Relationship Id="rId6" Type="http://schemas.openxmlformats.org/officeDocument/2006/relationships/image" Target="../media/image274.jpg"/><Relationship Id="rId11" Type="http://schemas.openxmlformats.org/officeDocument/2006/relationships/image" Target="../media/image279.jpg"/><Relationship Id="rId5" Type="http://schemas.openxmlformats.org/officeDocument/2006/relationships/image" Target="../media/image282.png"/><Relationship Id="rId15" Type="http://schemas.openxmlformats.org/officeDocument/2006/relationships/image" Target="../media/image267.png"/><Relationship Id="rId10" Type="http://schemas.openxmlformats.org/officeDocument/2006/relationships/image" Target="../media/image278.jpg"/><Relationship Id="rId4" Type="http://schemas.openxmlformats.org/officeDocument/2006/relationships/image" Target="../media/image281.png"/><Relationship Id="rId9" Type="http://schemas.openxmlformats.org/officeDocument/2006/relationships/image" Target="../media/image277.png"/><Relationship Id="rId14" Type="http://schemas.openxmlformats.org/officeDocument/2006/relationships/image" Target="../media/image266.png"/></Relationships>
</file>

<file path=ppt/slides/_rels/slide95.xml.rels><?xml version="1.0" encoding="UTF-8" standalone="yes"?>
<Relationships xmlns="http://schemas.openxmlformats.org/package/2006/relationships"><Relationship Id="rId8" Type="http://schemas.openxmlformats.org/officeDocument/2006/relationships/image" Target="../media/image289.png"/><Relationship Id="rId13" Type="http://schemas.openxmlformats.org/officeDocument/2006/relationships/image" Target="../media/image277.png"/><Relationship Id="rId18" Type="http://schemas.openxmlformats.org/officeDocument/2006/relationships/image" Target="../media/image293.jpg"/><Relationship Id="rId26" Type="http://schemas.openxmlformats.org/officeDocument/2006/relationships/image" Target="../media/image297.png"/><Relationship Id="rId3" Type="http://schemas.openxmlformats.org/officeDocument/2006/relationships/image" Target="../media/image284.jpg"/><Relationship Id="rId21" Type="http://schemas.openxmlformats.org/officeDocument/2006/relationships/image" Target="../media/image266.png"/><Relationship Id="rId7" Type="http://schemas.openxmlformats.org/officeDocument/2006/relationships/image" Target="../media/image288.jpg"/><Relationship Id="rId12" Type="http://schemas.openxmlformats.org/officeDocument/2006/relationships/image" Target="../media/image276.jpg"/><Relationship Id="rId17" Type="http://schemas.openxmlformats.org/officeDocument/2006/relationships/image" Target="../media/image292.jpg"/><Relationship Id="rId25" Type="http://schemas.openxmlformats.org/officeDocument/2006/relationships/image" Target="../media/image296.png"/><Relationship Id="rId2" Type="http://schemas.openxmlformats.org/officeDocument/2006/relationships/notesSlide" Target="../notesSlides/notesSlide95.xml"/><Relationship Id="rId16" Type="http://schemas.openxmlformats.org/officeDocument/2006/relationships/image" Target="../media/image291.jpg"/><Relationship Id="rId20" Type="http://schemas.openxmlformats.org/officeDocument/2006/relationships/image" Target="../media/image265.png"/><Relationship Id="rId1" Type="http://schemas.openxmlformats.org/officeDocument/2006/relationships/slideLayout" Target="../slideLayouts/slideLayout3.xml"/><Relationship Id="rId6" Type="http://schemas.openxmlformats.org/officeDocument/2006/relationships/image" Target="../media/image287.png"/><Relationship Id="rId11" Type="http://schemas.openxmlformats.org/officeDocument/2006/relationships/image" Target="../media/image275.jpg"/><Relationship Id="rId24" Type="http://schemas.openxmlformats.org/officeDocument/2006/relationships/image" Target="../media/image295.png"/><Relationship Id="rId5" Type="http://schemas.openxmlformats.org/officeDocument/2006/relationships/image" Target="../media/image286.jpg"/><Relationship Id="rId15" Type="http://schemas.openxmlformats.org/officeDocument/2006/relationships/image" Target="../media/image279.jpg"/><Relationship Id="rId23" Type="http://schemas.openxmlformats.org/officeDocument/2006/relationships/image" Target="../media/image268.png"/><Relationship Id="rId28" Type="http://schemas.openxmlformats.org/officeDocument/2006/relationships/image" Target="../media/image233.png"/><Relationship Id="rId10" Type="http://schemas.openxmlformats.org/officeDocument/2006/relationships/image" Target="../media/image274.jpg"/><Relationship Id="rId19" Type="http://schemas.openxmlformats.org/officeDocument/2006/relationships/image" Target="../media/image294.jpg"/><Relationship Id="rId4" Type="http://schemas.openxmlformats.org/officeDocument/2006/relationships/image" Target="../media/image285.jpg"/><Relationship Id="rId9" Type="http://schemas.openxmlformats.org/officeDocument/2006/relationships/image" Target="../media/image290.jpg"/><Relationship Id="rId14" Type="http://schemas.openxmlformats.org/officeDocument/2006/relationships/image" Target="../media/image278.jpg"/><Relationship Id="rId22" Type="http://schemas.openxmlformats.org/officeDocument/2006/relationships/image" Target="../media/image267.png"/><Relationship Id="rId27" Type="http://schemas.openxmlformats.org/officeDocument/2006/relationships/image" Target="../media/image214.png"/></Relationships>
</file>

<file path=ppt/slides/_rels/slide96.xml.rels><?xml version="1.0" encoding="UTF-8" standalone="yes"?>
<Relationships xmlns="http://schemas.openxmlformats.org/package/2006/relationships"><Relationship Id="rId3" Type="http://schemas.openxmlformats.org/officeDocument/2006/relationships/image" Target="../media/image298.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s>
</file>

<file path=ppt/slides/_rels/slide9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99.xml.rels><?xml version="1.0" encoding="UTF-8" standalone="yes"?>
<Relationships xmlns="http://schemas.openxmlformats.org/package/2006/relationships"><Relationship Id="rId8" Type="http://schemas.openxmlformats.org/officeDocument/2006/relationships/image" Target="../media/image306.jpg"/><Relationship Id="rId3" Type="http://schemas.openxmlformats.org/officeDocument/2006/relationships/image" Target="../media/image187.png"/><Relationship Id="rId7" Type="http://schemas.openxmlformats.org/officeDocument/2006/relationships/image" Target="../media/image305.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304.png"/><Relationship Id="rId5" Type="http://schemas.openxmlformats.org/officeDocument/2006/relationships/image" Target="../media/image303.png"/><Relationship Id="rId10" Type="http://schemas.openxmlformats.org/officeDocument/2006/relationships/image" Target="../media/image308.png"/><Relationship Id="rId4" Type="http://schemas.openxmlformats.org/officeDocument/2006/relationships/image" Target="../media/image302.png"/><Relationship Id="rId9" Type="http://schemas.openxmlformats.org/officeDocument/2006/relationships/image" Target="../media/image30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3"/>
          <p:cNvPicPr preferRelativeResize="0"/>
          <p:nvPr/>
        </p:nvPicPr>
        <p:blipFill rotWithShape="1">
          <a:blip r:embed="rId3">
            <a:alphaModFix amt="15000"/>
          </a:blip>
          <a:srcRect/>
          <a:stretch/>
        </p:blipFill>
        <p:spPr>
          <a:xfrm>
            <a:off x="163500" y="1598975"/>
            <a:ext cx="4687402" cy="5143353"/>
          </a:xfrm>
          <a:prstGeom prst="rect">
            <a:avLst/>
          </a:prstGeom>
          <a:noFill/>
          <a:ln>
            <a:noFill/>
          </a:ln>
        </p:spPr>
      </p:pic>
      <p:pic>
        <p:nvPicPr>
          <p:cNvPr id="67" name="Google Shape;67;p13"/>
          <p:cNvPicPr preferRelativeResize="0"/>
          <p:nvPr/>
        </p:nvPicPr>
        <p:blipFill rotWithShape="1">
          <a:blip r:embed="rId4">
            <a:alphaModFix/>
          </a:blip>
          <a:srcRect/>
          <a:stretch/>
        </p:blipFill>
        <p:spPr>
          <a:xfrm>
            <a:off x="2590800" y="2200"/>
            <a:ext cx="9601198" cy="6852051"/>
          </a:xfrm>
          <a:prstGeom prst="rect">
            <a:avLst/>
          </a:prstGeom>
          <a:noFill/>
          <a:ln>
            <a:noFill/>
          </a:ln>
        </p:spPr>
      </p:pic>
      <p:sp>
        <p:nvSpPr>
          <p:cNvPr id="68" name="Google Shape;68;p13"/>
          <p:cNvSpPr/>
          <p:nvPr/>
        </p:nvSpPr>
        <p:spPr>
          <a:xfrm>
            <a:off x="0" y="101569"/>
            <a:ext cx="4986900" cy="6756300"/>
          </a:xfrm>
          <a:prstGeom prst="round1Rect">
            <a:avLst>
              <a:gd name="adj" fmla="val 26050"/>
            </a:avLst>
          </a:prstGeom>
          <a:solidFill>
            <a:srgbClr val="274139"/>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9" name="Google Shape;69;p13"/>
          <p:cNvSpPr txBox="1"/>
          <p:nvPr/>
        </p:nvSpPr>
        <p:spPr>
          <a:xfrm>
            <a:off x="881740" y="2592991"/>
            <a:ext cx="3046800" cy="1177500"/>
          </a:xfrm>
          <a:prstGeom prst="rect">
            <a:avLst/>
          </a:prstGeom>
          <a:noFill/>
          <a:ln>
            <a:noFill/>
          </a:ln>
        </p:spPr>
        <p:txBody>
          <a:bodyPr spcFirstLastPara="1" wrap="square" lIns="0" tIns="0" rIns="0" bIns="0" anchor="t" anchorCtr="0">
            <a:spAutoFit/>
          </a:bodyPr>
          <a:lstStyle/>
          <a:p>
            <a:pPr marL="0" marR="0" lvl="0" indent="0" algn="ctr" rtl="0">
              <a:lnSpc>
                <a:spcPct val="85000"/>
              </a:lnSpc>
              <a:spcBef>
                <a:spcPts val="0"/>
              </a:spcBef>
              <a:spcAft>
                <a:spcPts val="0"/>
              </a:spcAft>
              <a:buClr>
                <a:srgbClr val="FFFFFF"/>
              </a:buClr>
              <a:buSzPts val="4000"/>
              <a:buFont typeface="Lexend"/>
              <a:buNone/>
            </a:pPr>
            <a:r>
              <a:rPr lang="fr-FR" sz="4500" b="1" i="0" u="none" strike="noStrike" cap="none" dirty="0">
                <a:solidFill>
                  <a:srgbClr val="FFFFFF"/>
                </a:solidFill>
                <a:latin typeface="Lexend"/>
                <a:ea typeface="Lexend"/>
                <a:cs typeface="Lexend"/>
                <a:sym typeface="Lexend"/>
              </a:rPr>
              <a:t>Atelier 2tonnes </a:t>
            </a:r>
            <a:endParaRPr sz="2400" b="0" i="0" u="none" strike="noStrike" cap="none" dirty="0">
              <a:solidFill>
                <a:srgbClr val="000000"/>
              </a:solidFill>
              <a:latin typeface="Arial"/>
              <a:ea typeface="Arial"/>
              <a:cs typeface="Arial"/>
              <a:sym typeface="Arial"/>
            </a:endParaRPr>
          </a:p>
        </p:txBody>
      </p:sp>
      <p:pic>
        <p:nvPicPr>
          <p:cNvPr id="70" name="Google Shape;70;p13"/>
          <p:cNvPicPr preferRelativeResize="0"/>
          <p:nvPr/>
        </p:nvPicPr>
        <p:blipFill rotWithShape="1">
          <a:blip r:embed="rId5">
            <a:alphaModFix/>
          </a:blip>
          <a:srcRect/>
          <a:stretch/>
        </p:blipFill>
        <p:spPr>
          <a:xfrm>
            <a:off x="980453" y="689292"/>
            <a:ext cx="2849375" cy="683350"/>
          </a:xfrm>
          <a:prstGeom prst="rect">
            <a:avLst/>
          </a:prstGeom>
          <a:noFill/>
          <a:ln>
            <a:noFill/>
          </a:ln>
        </p:spPr>
      </p:pic>
      <p:sp>
        <p:nvSpPr>
          <p:cNvPr id="71" name="Google Shape;71;p13"/>
          <p:cNvSpPr/>
          <p:nvPr/>
        </p:nvSpPr>
        <p:spPr>
          <a:xfrm>
            <a:off x="1125928" y="1798945"/>
            <a:ext cx="2703900" cy="396000"/>
          </a:xfrm>
          <a:prstGeom prst="roundRect">
            <a:avLst>
              <a:gd name="adj" fmla="val 50000"/>
            </a:avLst>
          </a:prstGeom>
          <a:solidFill>
            <a:srgbClr val="BB8A61"/>
          </a:solidFill>
          <a:ln>
            <a:noFill/>
          </a:ln>
        </p:spPr>
        <p:txBody>
          <a:bodyPr spcFirstLastPara="1" wrap="square" lIns="144000" tIns="48000" rIns="144000" bIns="48000" anchor="ctr" anchorCtr="0">
            <a:noAutofit/>
          </a:bodyPr>
          <a:lstStyle/>
          <a:p>
            <a:pPr marL="0" marR="0" lvl="0" indent="0" algn="ctr" rtl="0">
              <a:lnSpc>
                <a:spcPct val="100000"/>
              </a:lnSpc>
              <a:spcBef>
                <a:spcPts val="0"/>
              </a:spcBef>
              <a:spcAft>
                <a:spcPts val="0"/>
              </a:spcAft>
              <a:buClr>
                <a:srgbClr val="FFFFFF"/>
              </a:buClr>
              <a:buSzPts val="1200"/>
              <a:buFont typeface="Lexend"/>
              <a:buNone/>
            </a:pPr>
            <a:r>
              <a:rPr lang="fr-FR" sz="1200" b="1">
                <a:solidFill>
                  <a:srgbClr val="FFFFFF"/>
                </a:solidFill>
                <a:latin typeface="Lexend"/>
                <a:ea typeface="Lexend"/>
                <a:cs typeface="Lexend"/>
                <a:sym typeface="Lexend"/>
              </a:rPr>
              <a:t>12 juillet </a:t>
            </a:r>
            <a:r>
              <a:rPr lang="fr-FR" sz="1200" b="1" dirty="0">
                <a:solidFill>
                  <a:srgbClr val="FFFFFF"/>
                </a:solidFill>
                <a:latin typeface="Lexend"/>
                <a:ea typeface="Lexend"/>
                <a:cs typeface="Lexend"/>
                <a:sym typeface="Lexend"/>
              </a:rPr>
              <a:t>2025</a:t>
            </a:r>
          </a:p>
        </p:txBody>
      </p:sp>
      <p:grpSp>
        <p:nvGrpSpPr>
          <p:cNvPr id="72" name="Google Shape;72;p13"/>
          <p:cNvGrpSpPr/>
          <p:nvPr/>
        </p:nvGrpSpPr>
        <p:grpSpPr>
          <a:xfrm>
            <a:off x="0" y="0"/>
            <a:ext cx="12191697" cy="6856448"/>
            <a:chOff x="0" y="0"/>
            <a:chExt cx="9144002" cy="5144008"/>
          </a:xfrm>
        </p:grpSpPr>
        <p:pic>
          <p:nvPicPr>
            <p:cNvPr id="73" name="Google Shape;73;p13"/>
            <p:cNvPicPr preferRelativeResize="0"/>
            <p:nvPr/>
          </p:nvPicPr>
          <p:blipFill rotWithShape="1">
            <a:blip r:embed="rId6">
              <a:alphaModFix/>
            </a:blip>
            <a:srcRect r="97940"/>
            <a:stretch/>
          </p:blipFill>
          <p:spPr>
            <a:xfrm>
              <a:off x="0" y="1079"/>
              <a:ext cx="188363" cy="5142929"/>
            </a:xfrm>
            <a:prstGeom prst="rect">
              <a:avLst/>
            </a:prstGeom>
            <a:noFill/>
            <a:ln>
              <a:noFill/>
            </a:ln>
          </p:spPr>
        </p:pic>
        <p:pic>
          <p:nvPicPr>
            <p:cNvPr id="74" name="Google Shape;74;p13"/>
            <p:cNvPicPr preferRelativeResize="0"/>
            <p:nvPr/>
          </p:nvPicPr>
          <p:blipFill rotWithShape="1">
            <a:blip r:embed="rId6">
              <a:alphaModFix/>
            </a:blip>
            <a:srcRect b="96018"/>
            <a:stretch/>
          </p:blipFill>
          <p:spPr>
            <a:xfrm>
              <a:off x="0" y="1080"/>
              <a:ext cx="9144000" cy="204814"/>
            </a:xfrm>
            <a:prstGeom prst="rect">
              <a:avLst/>
            </a:prstGeom>
            <a:noFill/>
            <a:ln>
              <a:noFill/>
            </a:ln>
          </p:spPr>
        </p:pic>
        <p:pic>
          <p:nvPicPr>
            <p:cNvPr id="75" name="Google Shape;75;p13"/>
            <p:cNvPicPr preferRelativeResize="0"/>
            <p:nvPr/>
          </p:nvPicPr>
          <p:blipFill rotWithShape="1">
            <a:blip r:embed="rId6">
              <a:alphaModFix/>
            </a:blip>
            <a:srcRect l="96500" b="-10"/>
            <a:stretch/>
          </p:blipFill>
          <p:spPr>
            <a:xfrm>
              <a:off x="8823962" y="0"/>
              <a:ext cx="320040" cy="5144007"/>
            </a:xfrm>
            <a:prstGeom prst="rect">
              <a:avLst/>
            </a:prstGeom>
            <a:noFill/>
            <a:ln>
              <a:noFill/>
            </a:ln>
          </p:spPr>
        </p:pic>
        <p:pic>
          <p:nvPicPr>
            <p:cNvPr id="76" name="Google Shape;76;p13"/>
            <p:cNvPicPr preferRelativeResize="0"/>
            <p:nvPr/>
          </p:nvPicPr>
          <p:blipFill rotWithShape="1">
            <a:blip r:embed="rId6">
              <a:alphaModFix/>
            </a:blip>
            <a:srcRect t="94652" b="-5"/>
            <a:stretch/>
          </p:blipFill>
          <p:spPr>
            <a:xfrm>
              <a:off x="0" y="4868656"/>
              <a:ext cx="9144000" cy="275352"/>
            </a:xfrm>
            <a:prstGeom prst="rect">
              <a:avLst/>
            </a:prstGeom>
            <a:noFill/>
            <a:ln>
              <a:noFill/>
            </a:ln>
          </p:spPr>
        </p:pic>
      </p:grpSp>
      <p:sp>
        <p:nvSpPr>
          <p:cNvPr id="77" name="Google Shape;77;p13"/>
          <p:cNvSpPr/>
          <p:nvPr/>
        </p:nvSpPr>
        <p:spPr>
          <a:xfrm>
            <a:off x="1125928" y="3996824"/>
            <a:ext cx="2703900" cy="683400"/>
          </a:xfrm>
          <a:prstGeom prst="roundRect">
            <a:avLst>
              <a:gd name="adj" fmla="val 38268"/>
            </a:avLst>
          </a:prstGeom>
          <a:solidFill>
            <a:srgbClr val="BB8A61"/>
          </a:solidFill>
          <a:ln>
            <a:noFill/>
          </a:ln>
        </p:spPr>
        <p:txBody>
          <a:bodyPr spcFirstLastPara="1" wrap="square" lIns="144000" tIns="48000" rIns="144000" bIns="48000" anchor="ctr" anchorCtr="0">
            <a:noAutofit/>
          </a:bodyPr>
          <a:lstStyle/>
          <a:p>
            <a:pPr marL="0" marR="0" lvl="0" indent="0" algn="ctr" rtl="0">
              <a:lnSpc>
                <a:spcPct val="100000"/>
              </a:lnSpc>
              <a:spcBef>
                <a:spcPts val="0"/>
              </a:spcBef>
              <a:spcAft>
                <a:spcPts val="0"/>
              </a:spcAft>
              <a:buClr>
                <a:srgbClr val="FFFFFF"/>
              </a:buClr>
              <a:buSzPts val="1200"/>
              <a:buFont typeface="Lexend"/>
              <a:buNone/>
            </a:pPr>
            <a:r>
              <a:rPr lang="fr-FR" sz="1200" b="1" dirty="0">
                <a:solidFill>
                  <a:srgbClr val="FFFFFF"/>
                </a:solidFill>
                <a:latin typeface="Lexend"/>
                <a:ea typeface="Lexend"/>
                <a:cs typeface="Lexend"/>
                <a:sym typeface="Lexend"/>
              </a:rPr>
              <a:t>Délégation Catholique pour </a:t>
            </a:r>
            <a:r>
              <a:rPr lang="fr-FR" sz="1200" b="1">
                <a:solidFill>
                  <a:srgbClr val="FFFFFF"/>
                </a:solidFill>
                <a:latin typeface="Lexend"/>
                <a:ea typeface="Lexend"/>
                <a:cs typeface="Lexend"/>
                <a:sym typeface="Lexend"/>
              </a:rPr>
              <a:t>la Coopération</a:t>
            </a:r>
            <a:endParaRPr sz="1200" b="1" i="0" u="none" strike="noStrike" cap="none" dirty="0">
              <a:solidFill>
                <a:srgbClr val="FFFFFF"/>
              </a:solidFill>
              <a:latin typeface="Lexend"/>
              <a:ea typeface="Lexend"/>
              <a:cs typeface="Lexend"/>
              <a:sym typeface="Lexend"/>
            </a:endParaRPr>
          </a:p>
        </p:txBody>
      </p:sp>
      <p:pic>
        <p:nvPicPr>
          <p:cNvPr id="4" name="Image 3">
            <a:extLst>
              <a:ext uri="{FF2B5EF4-FFF2-40B4-BE49-F238E27FC236}">
                <a16:creationId xmlns:a16="http://schemas.microsoft.com/office/drawing/2014/main" id="{53052A92-B6C0-0449-C061-454390F6AB97}"/>
              </a:ext>
            </a:extLst>
          </p:cNvPr>
          <p:cNvPicPr>
            <a:picLocks noChangeAspect="1"/>
          </p:cNvPicPr>
          <p:nvPr/>
        </p:nvPicPr>
        <p:blipFill>
          <a:blip r:embed="rId7"/>
          <a:stretch>
            <a:fillRect/>
          </a:stretch>
        </p:blipFill>
        <p:spPr>
          <a:xfrm>
            <a:off x="988614" y="4953709"/>
            <a:ext cx="3295650" cy="15335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1"/>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10</a:t>
            </a:fld>
            <a:endParaRPr/>
          </a:p>
        </p:txBody>
      </p:sp>
      <p:sp>
        <p:nvSpPr>
          <p:cNvPr id="248" name="Google Shape;248;p21"/>
          <p:cNvSpPr/>
          <p:nvPr/>
        </p:nvSpPr>
        <p:spPr>
          <a:xfrm>
            <a:off x="529200" y="329250"/>
            <a:ext cx="84318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Définissons un cadre</a:t>
            </a:r>
            <a:endParaRPr sz="4900" b="1" i="0" u="none" strike="noStrike" cap="none">
              <a:solidFill>
                <a:srgbClr val="BB8A61"/>
              </a:solidFill>
              <a:latin typeface="Lexend"/>
              <a:ea typeface="Lexend"/>
              <a:cs typeface="Lexend"/>
              <a:sym typeface="Lexend"/>
            </a:endParaRPr>
          </a:p>
        </p:txBody>
      </p:sp>
      <p:sp>
        <p:nvSpPr>
          <p:cNvPr id="249" name="Google Shape;249;p21"/>
          <p:cNvSpPr/>
          <p:nvPr/>
        </p:nvSpPr>
        <p:spPr>
          <a:xfrm>
            <a:off x="7587750" y="4014225"/>
            <a:ext cx="4298400" cy="13503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400" b="0" i="0" u="none" strike="noStrike" cap="none">
                <a:solidFill>
                  <a:srgbClr val="274139"/>
                </a:solidFill>
                <a:latin typeface="Lexend SemiBold"/>
                <a:ea typeface="Lexend SemiBold"/>
                <a:cs typeface="Lexend SemiBold"/>
                <a:sym typeface="Lexend SemiBold"/>
              </a:rPr>
              <a:t>Écoute</a:t>
            </a:r>
            <a:r>
              <a:rPr lang="fr-FR" sz="2400" b="0" i="0" u="none" strike="noStrike" cap="none">
                <a:solidFill>
                  <a:srgbClr val="274139"/>
                </a:solidFill>
                <a:latin typeface="Lexend Light"/>
                <a:ea typeface="Lexend Light"/>
                <a:cs typeface="Lexend Light"/>
                <a:sym typeface="Lexend Light"/>
              </a:rPr>
              <a:t> active et bienveillante</a:t>
            </a:r>
            <a:endParaRPr sz="2400" b="0" i="0" u="none" strike="noStrike" cap="none">
              <a:solidFill>
                <a:srgbClr val="BB8A61"/>
              </a:solidFill>
              <a:latin typeface="Lexend Light"/>
              <a:ea typeface="Lexend Light"/>
              <a:cs typeface="Lexend Light"/>
              <a:sym typeface="Lexend Light"/>
            </a:endParaRPr>
          </a:p>
        </p:txBody>
      </p:sp>
      <p:sp>
        <p:nvSpPr>
          <p:cNvPr id="250" name="Google Shape;250;p21"/>
          <p:cNvSpPr/>
          <p:nvPr/>
        </p:nvSpPr>
        <p:spPr>
          <a:xfrm>
            <a:off x="721500" y="4014225"/>
            <a:ext cx="3467100" cy="13503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400" b="0" i="0" u="none" strike="noStrike" cap="none">
                <a:solidFill>
                  <a:srgbClr val="274139"/>
                </a:solidFill>
                <a:latin typeface="Lexend Light"/>
                <a:ea typeface="Lexend Light"/>
                <a:cs typeface="Lexend Light"/>
                <a:sym typeface="Lexend Light"/>
              </a:rPr>
              <a:t>Parler en son “</a:t>
            </a:r>
            <a:r>
              <a:rPr lang="fr-FR" sz="2400" b="0" i="0" u="none" strike="noStrike" cap="none">
                <a:solidFill>
                  <a:srgbClr val="274139"/>
                </a:solidFill>
                <a:latin typeface="Lexend SemiBold"/>
                <a:ea typeface="Lexend SemiBold"/>
                <a:cs typeface="Lexend SemiBold"/>
                <a:sym typeface="Lexend SemiBold"/>
              </a:rPr>
              <a:t>je</a:t>
            </a:r>
            <a:r>
              <a:rPr lang="fr-FR" sz="2400" b="0" i="0" u="none" strike="noStrike" cap="none">
                <a:solidFill>
                  <a:srgbClr val="274139"/>
                </a:solidFill>
                <a:latin typeface="Lexend Light"/>
                <a:ea typeface="Lexend Light"/>
                <a:cs typeface="Lexend Light"/>
                <a:sym typeface="Lexend Light"/>
              </a:rPr>
              <a:t>”</a:t>
            </a:r>
            <a:endParaRPr sz="2400" b="0" i="0" u="none" strike="noStrike" cap="none">
              <a:solidFill>
                <a:srgbClr val="BB8A61"/>
              </a:solidFill>
              <a:latin typeface="Lexend Light"/>
              <a:ea typeface="Lexend Light"/>
              <a:cs typeface="Lexend Light"/>
              <a:sym typeface="Lexend Light"/>
            </a:endParaRPr>
          </a:p>
        </p:txBody>
      </p:sp>
      <p:sp>
        <p:nvSpPr>
          <p:cNvPr id="251" name="Google Shape;251;p21"/>
          <p:cNvSpPr/>
          <p:nvPr/>
        </p:nvSpPr>
        <p:spPr>
          <a:xfrm>
            <a:off x="4669825" y="4014225"/>
            <a:ext cx="2852400" cy="13503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400" b="0" i="0" u="none" strike="noStrike" cap="none">
                <a:solidFill>
                  <a:srgbClr val="274139"/>
                </a:solidFill>
                <a:latin typeface="Lexend Light"/>
                <a:ea typeface="Lexend Light"/>
                <a:cs typeface="Lexend Light"/>
                <a:sym typeface="Lexend Light"/>
              </a:rPr>
              <a:t>Équilibre du </a:t>
            </a:r>
            <a:r>
              <a:rPr lang="fr-FR" sz="2400" b="0" i="0" u="none" strike="noStrike" cap="none">
                <a:solidFill>
                  <a:srgbClr val="274139"/>
                </a:solidFill>
                <a:latin typeface="Lexend SemiBold"/>
                <a:ea typeface="Lexend SemiBold"/>
                <a:cs typeface="Lexend SemiBold"/>
                <a:sym typeface="Lexend SemiBold"/>
              </a:rPr>
              <a:t>temps de parole</a:t>
            </a:r>
            <a:endParaRPr sz="2400" b="0" i="0" u="none" strike="noStrike" cap="none">
              <a:solidFill>
                <a:srgbClr val="BB8A61"/>
              </a:solidFill>
              <a:latin typeface="Lexend SemiBold"/>
              <a:ea typeface="Lexend SemiBold"/>
              <a:cs typeface="Lexend SemiBold"/>
              <a:sym typeface="Lexend SemiBold"/>
            </a:endParaRPr>
          </a:p>
        </p:txBody>
      </p:sp>
      <p:sp>
        <p:nvSpPr>
          <p:cNvPr id="252" name="Google Shape;252;p21"/>
          <p:cNvSpPr/>
          <p:nvPr/>
        </p:nvSpPr>
        <p:spPr>
          <a:xfrm>
            <a:off x="9008250" y="2288025"/>
            <a:ext cx="1457400" cy="14574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1"/>
          <p:cNvSpPr/>
          <p:nvPr/>
        </p:nvSpPr>
        <p:spPr>
          <a:xfrm>
            <a:off x="5362650" y="2288025"/>
            <a:ext cx="1457400" cy="14574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21"/>
          <p:cNvSpPr/>
          <p:nvPr/>
        </p:nvSpPr>
        <p:spPr>
          <a:xfrm>
            <a:off x="1726350" y="2288025"/>
            <a:ext cx="1457400" cy="14574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21"/>
          <p:cNvSpPr/>
          <p:nvPr/>
        </p:nvSpPr>
        <p:spPr>
          <a:xfrm>
            <a:off x="9061800" y="2341600"/>
            <a:ext cx="1350300" cy="1350300"/>
          </a:xfrm>
          <a:prstGeom prst="ellipse">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21"/>
          <p:cNvSpPr/>
          <p:nvPr/>
        </p:nvSpPr>
        <p:spPr>
          <a:xfrm>
            <a:off x="5416200" y="2341600"/>
            <a:ext cx="1350300" cy="1350300"/>
          </a:xfrm>
          <a:prstGeom prst="ellipse">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21"/>
          <p:cNvSpPr/>
          <p:nvPr/>
        </p:nvSpPr>
        <p:spPr>
          <a:xfrm>
            <a:off x="1779925" y="2341600"/>
            <a:ext cx="1350300" cy="1350300"/>
          </a:xfrm>
          <a:prstGeom prst="ellipse">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 name="Google Shape;258;p21"/>
          <p:cNvPicPr preferRelativeResize="0"/>
          <p:nvPr/>
        </p:nvPicPr>
        <p:blipFill rotWithShape="1">
          <a:blip r:embed="rId3">
            <a:alphaModFix/>
          </a:blip>
          <a:srcRect/>
          <a:stretch/>
        </p:blipFill>
        <p:spPr>
          <a:xfrm>
            <a:off x="5753024" y="2643950"/>
            <a:ext cx="739500" cy="745600"/>
          </a:xfrm>
          <a:prstGeom prst="rect">
            <a:avLst/>
          </a:prstGeom>
          <a:noFill/>
          <a:ln>
            <a:noFill/>
          </a:ln>
        </p:spPr>
      </p:pic>
      <p:sp>
        <p:nvSpPr>
          <p:cNvPr id="259" name="Google Shape;259;p21"/>
          <p:cNvSpPr/>
          <p:nvPr/>
        </p:nvSpPr>
        <p:spPr>
          <a:xfrm>
            <a:off x="2085300" y="2834200"/>
            <a:ext cx="739500" cy="365100"/>
          </a:xfrm>
          <a:prstGeom prst="wedgeEllipseCallout">
            <a:avLst>
              <a:gd name="adj1" fmla="val -37427"/>
              <a:gd name="adj2" fmla="val 81204"/>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p21"/>
          <p:cNvPicPr preferRelativeResize="0"/>
          <p:nvPr/>
        </p:nvPicPr>
        <p:blipFill rotWithShape="1">
          <a:blip r:embed="rId4">
            <a:alphaModFix/>
          </a:blip>
          <a:srcRect/>
          <a:stretch/>
        </p:blipFill>
        <p:spPr>
          <a:xfrm>
            <a:off x="9228900" y="2508700"/>
            <a:ext cx="1016100" cy="10161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1997"/>
        <p:cNvGrpSpPr/>
        <p:nvPr/>
      </p:nvGrpSpPr>
      <p:grpSpPr>
        <a:xfrm>
          <a:off x="0" y="0"/>
          <a:ext cx="0" cy="0"/>
          <a:chOff x="0" y="0"/>
          <a:chExt cx="0" cy="0"/>
        </a:xfrm>
      </p:grpSpPr>
      <p:pic>
        <p:nvPicPr>
          <p:cNvPr id="1998" name="Google Shape;1998;p109"/>
          <p:cNvPicPr preferRelativeResize="0"/>
          <p:nvPr/>
        </p:nvPicPr>
        <p:blipFill rotWithShape="1">
          <a:blip r:embed="rId3">
            <a:alphaModFix/>
          </a:blip>
          <a:srcRect t="17488" b="213"/>
          <a:stretch/>
        </p:blipFill>
        <p:spPr>
          <a:xfrm>
            <a:off x="89950" y="131434"/>
            <a:ext cx="11991900" cy="6563400"/>
          </a:xfrm>
          <a:prstGeom prst="roundRect">
            <a:avLst>
              <a:gd name="adj" fmla="val 3521"/>
            </a:avLst>
          </a:prstGeom>
          <a:noFill/>
          <a:ln>
            <a:noFill/>
          </a:ln>
        </p:spPr>
      </p:pic>
      <p:sp>
        <p:nvSpPr>
          <p:cNvPr id="1999" name="Google Shape;1999;p109"/>
          <p:cNvSpPr/>
          <p:nvPr/>
        </p:nvSpPr>
        <p:spPr>
          <a:xfrm>
            <a:off x="2925700" y="4835300"/>
            <a:ext cx="8818500" cy="17319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109"/>
          <p:cNvSpPr/>
          <p:nvPr/>
        </p:nvSpPr>
        <p:spPr>
          <a:xfrm>
            <a:off x="156850" y="161075"/>
            <a:ext cx="3400200" cy="18771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109"/>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Lexend"/>
                <a:ea typeface="Lexend"/>
                <a:cs typeface="Lexend"/>
                <a:sym typeface="Lexend"/>
              </a:rPr>
              <a:t>Tour collectif</a:t>
            </a:r>
            <a:endParaRPr sz="1900" b="0" i="0" u="none" strike="noStrike" cap="none">
              <a:solidFill>
                <a:schemeClr val="lt1"/>
              </a:solidFill>
              <a:latin typeface="Lexend"/>
              <a:ea typeface="Lexend"/>
              <a:cs typeface="Lexend"/>
              <a:sym typeface="Lexend"/>
            </a:endParaRPr>
          </a:p>
        </p:txBody>
      </p:sp>
      <p:sp>
        <p:nvSpPr>
          <p:cNvPr id="2002" name="Google Shape;2002;p109"/>
          <p:cNvSpPr/>
          <p:nvPr/>
        </p:nvSpPr>
        <p:spPr>
          <a:xfrm>
            <a:off x="133350" y="101275"/>
            <a:ext cx="5756100" cy="18228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2D4038"/>
                </a:solidFill>
                <a:latin typeface="Lexend"/>
                <a:ea typeface="Lexend"/>
                <a:cs typeface="Lexend"/>
                <a:sym typeface="Lexend"/>
              </a:rPr>
              <a:t>Tour 8</a:t>
            </a:r>
            <a:endParaRPr sz="7200" b="1" i="0" u="none" strike="noStrike" cap="none">
              <a:solidFill>
                <a:srgbClr val="2D4038"/>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r>
              <a:rPr lang="fr-FR" sz="3100" b="1" i="0" u="none" strike="noStrike" cap="none">
                <a:solidFill>
                  <a:srgbClr val="2D4038"/>
                </a:solidFill>
                <a:latin typeface="Lexend"/>
                <a:ea typeface="Lexend"/>
                <a:cs typeface="Lexend"/>
                <a:sym typeface="Lexend"/>
              </a:rPr>
              <a:t> </a:t>
            </a:r>
            <a:r>
              <a:rPr lang="fr-FR" sz="3500" b="1" i="0" u="none" strike="noStrike" cap="none">
                <a:solidFill>
                  <a:srgbClr val="2D4038"/>
                </a:solidFill>
                <a:latin typeface="Lexend"/>
                <a:ea typeface="Lexend"/>
                <a:cs typeface="Lexend"/>
                <a:sym typeface="Lexend"/>
              </a:rPr>
              <a:t>Lancement </a:t>
            </a:r>
            <a:r>
              <a:rPr lang="fr-FR" sz="3500" b="1" i="0" u="none" strike="noStrike" cap="none">
                <a:solidFill>
                  <a:srgbClr val="BB8A61"/>
                </a:solidFill>
                <a:latin typeface="Lexend"/>
                <a:ea typeface="Lexend"/>
                <a:cs typeface="Lexend"/>
                <a:sym typeface="Lexend"/>
              </a:rPr>
              <a:t>!</a:t>
            </a:r>
            <a:endParaRPr sz="3500" b="1" i="0" u="none" strike="noStrike" cap="none">
              <a:solidFill>
                <a:srgbClr val="BB8A61"/>
              </a:solidFill>
              <a:latin typeface="Lexend"/>
              <a:ea typeface="Lexend"/>
              <a:cs typeface="Lexend"/>
              <a:sym typeface="Lexend"/>
            </a:endParaRPr>
          </a:p>
        </p:txBody>
      </p:sp>
      <p:sp>
        <p:nvSpPr>
          <p:cNvPr id="2003" name="Google Shape;2003;p109"/>
          <p:cNvSpPr/>
          <p:nvPr/>
        </p:nvSpPr>
        <p:spPr>
          <a:xfrm>
            <a:off x="2590800" y="4819475"/>
            <a:ext cx="9210600" cy="1731900"/>
          </a:xfrm>
          <a:prstGeom prst="rect">
            <a:avLst/>
          </a:prstGeom>
          <a:noFill/>
          <a:ln>
            <a:noFill/>
          </a:ln>
        </p:spPr>
        <p:txBody>
          <a:bodyPr spcFirstLastPara="1" wrap="square" lIns="103875" tIns="51925" rIns="103875" bIns="51925"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fr-FR" sz="12000" b="0" i="0" u="none" strike="noStrike" cap="none">
                <a:solidFill>
                  <a:srgbClr val="274139"/>
                </a:solidFill>
                <a:latin typeface="Lexend Thin"/>
                <a:ea typeface="Lexend Thin"/>
                <a:cs typeface="Lexend Thin"/>
                <a:sym typeface="Lexend Thin"/>
              </a:rPr>
              <a:t>2046 </a:t>
            </a:r>
            <a:r>
              <a:rPr lang="fr-FR" sz="12000" b="0" i="0" u="none" strike="noStrike" cap="none">
                <a:solidFill>
                  <a:srgbClr val="BB8A61"/>
                </a:solidFill>
                <a:latin typeface="Lexend Thin"/>
                <a:ea typeface="Lexend Thin"/>
                <a:cs typeface="Lexend Thin"/>
                <a:sym typeface="Lexend Thin"/>
              </a:rPr>
              <a:t>-</a:t>
            </a:r>
            <a:r>
              <a:rPr lang="fr-FR" sz="12000" b="0" i="0" u="none" strike="noStrike" cap="none">
                <a:solidFill>
                  <a:srgbClr val="274139"/>
                </a:solidFill>
                <a:latin typeface="Lexend Thin"/>
                <a:ea typeface="Lexend Thin"/>
                <a:cs typeface="Lexend Thin"/>
                <a:sym typeface="Lexend Thin"/>
              </a:rPr>
              <a:t> 2050</a:t>
            </a:r>
            <a:endParaRPr sz="2500" b="1" i="0" u="none" strike="noStrike" cap="none">
              <a:solidFill>
                <a:srgbClr val="27423A"/>
              </a:solidFill>
              <a:latin typeface="Lexend"/>
              <a:ea typeface="Lexend"/>
              <a:cs typeface="Lexend"/>
              <a:sym typeface="Lexend"/>
            </a:endParaRPr>
          </a:p>
        </p:txBody>
      </p:sp>
      <p:pic>
        <p:nvPicPr>
          <p:cNvPr id="2004" name="Google Shape;2004;p109"/>
          <p:cNvPicPr preferRelativeResize="0"/>
          <p:nvPr/>
        </p:nvPicPr>
        <p:blipFill>
          <a:blip r:embed="rId4">
            <a:alphaModFix amt="94000"/>
          </a:blip>
          <a:stretch>
            <a:fillRect/>
          </a:stretch>
        </p:blipFill>
        <p:spPr>
          <a:xfrm>
            <a:off x="305725" y="5621646"/>
            <a:ext cx="895499" cy="8297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rgbClr val="FFFAF2"/>
        </a:solidFill>
        <a:effectLst/>
      </p:bgPr>
    </p:bg>
    <p:spTree>
      <p:nvGrpSpPr>
        <p:cNvPr id="1" name="Shape 2008"/>
        <p:cNvGrpSpPr/>
        <p:nvPr/>
      </p:nvGrpSpPr>
      <p:grpSpPr>
        <a:xfrm>
          <a:off x="0" y="0"/>
          <a:ext cx="0" cy="0"/>
          <a:chOff x="0" y="0"/>
          <a:chExt cx="0" cy="0"/>
        </a:xfrm>
      </p:grpSpPr>
      <p:pic>
        <p:nvPicPr>
          <p:cNvPr id="2009" name="Google Shape;2009;p110"/>
          <p:cNvPicPr preferRelativeResize="0"/>
          <p:nvPr/>
        </p:nvPicPr>
        <p:blipFill rotWithShape="1">
          <a:blip r:embed="rId3">
            <a:alphaModFix/>
          </a:blip>
          <a:srcRect/>
          <a:stretch/>
        </p:blipFill>
        <p:spPr>
          <a:xfrm>
            <a:off x="90000" y="101275"/>
            <a:ext cx="11991900" cy="6628200"/>
          </a:xfrm>
          <a:prstGeom prst="roundRect">
            <a:avLst>
              <a:gd name="adj" fmla="val 4385"/>
            </a:avLst>
          </a:prstGeom>
          <a:noFill/>
          <a:ln>
            <a:noFill/>
          </a:ln>
        </p:spPr>
      </p:pic>
      <p:sp>
        <p:nvSpPr>
          <p:cNvPr id="2010" name="Google Shape;2010;p110"/>
          <p:cNvSpPr/>
          <p:nvPr/>
        </p:nvSpPr>
        <p:spPr>
          <a:xfrm>
            <a:off x="156850" y="161075"/>
            <a:ext cx="3400200" cy="18771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1" name="Google Shape;2011;p110"/>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Lexend"/>
                <a:ea typeface="Lexend"/>
                <a:cs typeface="Lexend"/>
                <a:sym typeface="Lexend"/>
              </a:rPr>
              <a:t>Tour collectif</a:t>
            </a:r>
            <a:endParaRPr sz="1900" b="0" i="0" u="none" strike="noStrike" cap="none">
              <a:solidFill>
                <a:schemeClr val="lt1"/>
              </a:solidFill>
              <a:latin typeface="Lexend"/>
              <a:ea typeface="Lexend"/>
              <a:cs typeface="Lexend"/>
              <a:sym typeface="Lexend"/>
            </a:endParaRPr>
          </a:p>
        </p:txBody>
      </p:sp>
      <p:sp>
        <p:nvSpPr>
          <p:cNvPr id="2012" name="Google Shape;2012;p110"/>
          <p:cNvSpPr/>
          <p:nvPr/>
        </p:nvSpPr>
        <p:spPr>
          <a:xfrm>
            <a:off x="133350" y="101275"/>
            <a:ext cx="5756100" cy="18228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2D4038"/>
                </a:solidFill>
                <a:latin typeface="Lexend"/>
                <a:ea typeface="Lexend"/>
                <a:cs typeface="Lexend"/>
                <a:sym typeface="Lexend"/>
              </a:rPr>
              <a:t>Tour 8</a:t>
            </a:r>
            <a:endParaRPr sz="7200" b="1" i="0" u="none" strike="noStrike" cap="none">
              <a:solidFill>
                <a:srgbClr val="2D4038"/>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r>
              <a:rPr lang="fr-FR" sz="3100" b="1" i="0" u="none" strike="noStrike" cap="none">
                <a:solidFill>
                  <a:srgbClr val="2D4038"/>
                </a:solidFill>
                <a:latin typeface="Lexend"/>
                <a:ea typeface="Lexend"/>
                <a:cs typeface="Lexend"/>
                <a:sym typeface="Lexend"/>
              </a:rPr>
              <a:t> </a:t>
            </a:r>
            <a:r>
              <a:rPr lang="fr-FR" sz="3500" b="1" i="0" u="none" strike="noStrike" cap="none">
                <a:solidFill>
                  <a:srgbClr val="2D4038"/>
                </a:solidFill>
                <a:latin typeface="Lexend"/>
                <a:ea typeface="Lexend"/>
                <a:cs typeface="Lexend"/>
                <a:sym typeface="Lexend"/>
              </a:rPr>
              <a:t>Lancement </a:t>
            </a:r>
            <a:r>
              <a:rPr lang="fr-FR" sz="3500" b="1" i="0" u="none" strike="noStrike" cap="none">
                <a:solidFill>
                  <a:srgbClr val="BB8A61"/>
                </a:solidFill>
                <a:latin typeface="Lexend"/>
                <a:ea typeface="Lexend"/>
                <a:cs typeface="Lexend"/>
                <a:sym typeface="Lexend"/>
              </a:rPr>
              <a:t>!</a:t>
            </a:r>
            <a:endParaRPr sz="3500" b="1" i="0" u="none" strike="noStrike" cap="none">
              <a:solidFill>
                <a:srgbClr val="BB8A61"/>
              </a:solidFill>
              <a:latin typeface="Lexend"/>
              <a:ea typeface="Lexend"/>
              <a:cs typeface="Lexend"/>
              <a:sym typeface="Lexend"/>
            </a:endParaRPr>
          </a:p>
        </p:txBody>
      </p:sp>
      <p:pic>
        <p:nvPicPr>
          <p:cNvPr id="2013" name="Google Shape;2013;p110"/>
          <p:cNvPicPr preferRelativeResize="0"/>
          <p:nvPr/>
        </p:nvPicPr>
        <p:blipFill rotWithShape="1">
          <a:blip r:embed="rId4">
            <a:alphaModFix amt="94000"/>
          </a:blip>
          <a:srcRect/>
          <a:stretch/>
        </p:blipFill>
        <p:spPr>
          <a:xfrm>
            <a:off x="305725" y="5621646"/>
            <a:ext cx="895499" cy="829700"/>
          </a:xfrm>
          <a:prstGeom prst="rect">
            <a:avLst/>
          </a:prstGeom>
          <a:noFill/>
          <a:ln>
            <a:noFill/>
          </a:ln>
        </p:spPr>
      </p:pic>
      <p:pic>
        <p:nvPicPr>
          <p:cNvPr id="2014" name="Google Shape;2014;p110"/>
          <p:cNvPicPr preferRelativeResize="0"/>
          <p:nvPr/>
        </p:nvPicPr>
        <p:blipFill>
          <a:blip r:embed="rId5">
            <a:alphaModFix amt="94000"/>
          </a:blip>
          <a:stretch>
            <a:fillRect/>
          </a:stretch>
        </p:blipFill>
        <p:spPr>
          <a:xfrm>
            <a:off x="305725" y="5621646"/>
            <a:ext cx="895499" cy="829700"/>
          </a:xfrm>
          <a:prstGeom prst="rect">
            <a:avLst/>
          </a:prstGeom>
          <a:noFill/>
          <a:ln>
            <a:noFill/>
          </a:ln>
        </p:spPr>
      </p:pic>
      <p:sp>
        <p:nvSpPr>
          <p:cNvPr id="2015" name="Google Shape;2015;p110"/>
          <p:cNvSpPr/>
          <p:nvPr/>
        </p:nvSpPr>
        <p:spPr>
          <a:xfrm>
            <a:off x="2925700" y="4835300"/>
            <a:ext cx="8818500" cy="17319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p110"/>
          <p:cNvSpPr/>
          <p:nvPr/>
        </p:nvSpPr>
        <p:spPr>
          <a:xfrm>
            <a:off x="2590800" y="4819475"/>
            <a:ext cx="9210600" cy="1731900"/>
          </a:xfrm>
          <a:prstGeom prst="rect">
            <a:avLst/>
          </a:prstGeom>
          <a:noFill/>
          <a:ln>
            <a:noFill/>
          </a:ln>
        </p:spPr>
        <p:txBody>
          <a:bodyPr spcFirstLastPara="1" wrap="square" lIns="103875" tIns="51925" rIns="103875" bIns="51925"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fr-FR" sz="12000" b="0" i="0" u="none" strike="noStrike" cap="none">
                <a:solidFill>
                  <a:srgbClr val="274139"/>
                </a:solidFill>
                <a:latin typeface="Lexend Thin"/>
                <a:ea typeface="Lexend Thin"/>
                <a:cs typeface="Lexend Thin"/>
                <a:sym typeface="Lexend Thin"/>
              </a:rPr>
              <a:t>2046 </a:t>
            </a:r>
            <a:r>
              <a:rPr lang="fr-FR" sz="12000" b="0" i="0" u="none" strike="noStrike" cap="none">
                <a:solidFill>
                  <a:srgbClr val="BB8A61"/>
                </a:solidFill>
                <a:latin typeface="Lexend Thin"/>
                <a:ea typeface="Lexend Thin"/>
                <a:cs typeface="Lexend Thin"/>
                <a:sym typeface="Lexend Thin"/>
              </a:rPr>
              <a:t>-</a:t>
            </a:r>
            <a:r>
              <a:rPr lang="fr-FR" sz="12000" b="0" i="0" u="none" strike="noStrike" cap="none">
                <a:solidFill>
                  <a:srgbClr val="274139"/>
                </a:solidFill>
                <a:latin typeface="Lexend Thin"/>
                <a:ea typeface="Lexend Thin"/>
                <a:cs typeface="Lexend Thin"/>
                <a:sym typeface="Lexend Thin"/>
              </a:rPr>
              <a:t> 2050</a:t>
            </a:r>
            <a:endParaRPr sz="2500" b="1" i="0" u="none" strike="noStrike" cap="none">
              <a:solidFill>
                <a:srgbClr val="27423A"/>
              </a:solidFill>
              <a:latin typeface="Lexend"/>
              <a:ea typeface="Lexend"/>
              <a:cs typeface="Lexend"/>
              <a:sym typeface="Lexen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pic>
        <p:nvPicPr>
          <p:cNvPr id="2021" name="Google Shape;2021;p111"/>
          <p:cNvPicPr preferRelativeResize="0"/>
          <p:nvPr/>
        </p:nvPicPr>
        <p:blipFill rotWithShape="1">
          <a:blip r:embed="rId3">
            <a:alphaModFix/>
          </a:blip>
          <a:srcRect/>
          <a:stretch/>
        </p:blipFill>
        <p:spPr>
          <a:xfrm>
            <a:off x="75300" y="81150"/>
            <a:ext cx="7981500" cy="6696000"/>
          </a:xfrm>
          <a:prstGeom prst="roundRect">
            <a:avLst>
              <a:gd name="adj" fmla="val 2221"/>
            </a:avLst>
          </a:prstGeom>
          <a:noFill/>
          <a:ln>
            <a:noFill/>
          </a:ln>
        </p:spPr>
      </p:pic>
      <p:sp>
        <p:nvSpPr>
          <p:cNvPr id="2022" name="Google Shape;2022;p111"/>
          <p:cNvSpPr/>
          <p:nvPr/>
        </p:nvSpPr>
        <p:spPr>
          <a:xfrm>
            <a:off x="4624075" y="1525100"/>
            <a:ext cx="7155600" cy="1147200"/>
          </a:xfrm>
          <a:prstGeom prst="roundRect">
            <a:avLst>
              <a:gd name="adj" fmla="val 6562"/>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3" name="Google Shape;2023;p111"/>
          <p:cNvSpPr txBox="1"/>
          <p:nvPr/>
        </p:nvSpPr>
        <p:spPr>
          <a:xfrm>
            <a:off x="4708825" y="1610550"/>
            <a:ext cx="6454800" cy="1041600"/>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1900"/>
              <a:buFont typeface="Arial"/>
              <a:buNone/>
            </a:pPr>
            <a:r>
              <a:rPr lang="fr-FR" sz="2000" b="0" i="0" u="none" strike="noStrike" cap="none">
                <a:solidFill>
                  <a:srgbClr val="273844"/>
                </a:solidFill>
                <a:latin typeface="Lexend Light"/>
                <a:ea typeface="Lexend Light"/>
                <a:cs typeface="Lexend Light"/>
                <a:sym typeface="Lexend Light"/>
              </a:rPr>
              <a:t>Mai 2046 : dans un contexte de crise mondiale de l’eau, et malgré des efforts certains, la France est en retard sur ses objectifs climat.</a:t>
            </a:r>
            <a:endParaRPr sz="2000" b="0" i="0" u="none" strike="noStrike" cap="none">
              <a:solidFill>
                <a:srgbClr val="274139"/>
              </a:solidFill>
              <a:latin typeface="Lexend Light"/>
              <a:ea typeface="Lexend Light"/>
              <a:cs typeface="Lexend Light"/>
              <a:sym typeface="Lexend Light"/>
            </a:endParaRPr>
          </a:p>
        </p:txBody>
      </p:sp>
      <p:grpSp>
        <p:nvGrpSpPr>
          <p:cNvPr id="2024" name="Google Shape;2024;p111"/>
          <p:cNvGrpSpPr/>
          <p:nvPr/>
        </p:nvGrpSpPr>
        <p:grpSpPr>
          <a:xfrm>
            <a:off x="3489450" y="3109955"/>
            <a:ext cx="8302425" cy="1391456"/>
            <a:chOff x="3035650" y="3290138"/>
            <a:chExt cx="8302425" cy="1108200"/>
          </a:xfrm>
        </p:grpSpPr>
        <p:sp>
          <p:nvSpPr>
            <p:cNvPr id="2025" name="Google Shape;2025;p111"/>
            <p:cNvSpPr/>
            <p:nvPr/>
          </p:nvSpPr>
          <p:spPr>
            <a:xfrm>
              <a:off x="3035650" y="3290138"/>
              <a:ext cx="5670300" cy="1108200"/>
            </a:xfrm>
            <a:prstGeom prst="roundRect">
              <a:avLst>
                <a:gd name="adj" fmla="val 6562"/>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111"/>
            <p:cNvSpPr txBox="1"/>
            <p:nvPr/>
          </p:nvSpPr>
          <p:spPr>
            <a:xfrm>
              <a:off x="3158875" y="3403615"/>
              <a:ext cx="8179200" cy="897300"/>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1900"/>
                <a:buFont typeface="Arial"/>
                <a:buNone/>
              </a:pPr>
              <a:r>
                <a:rPr lang="fr-FR" sz="2000" b="0" i="0" u="none" strike="noStrike" cap="none">
                  <a:solidFill>
                    <a:srgbClr val="273844"/>
                  </a:solidFill>
                  <a:latin typeface="Lexend Light"/>
                  <a:ea typeface="Lexend Light"/>
                  <a:cs typeface="Lexend Light"/>
                  <a:sym typeface="Lexend Light"/>
                </a:rPr>
                <a:t>À l'initiative notamment de nombreux pays africains, le conseil de sécurité de l’ONU met la France </a:t>
              </a:r>
              <a:r>
                <a:rPr lang="fr-FR" sz="2000" b="0" i="0" u="none" strike="noStrike" cap="none">
                  <a:solidFill>
                    <a:srgbClr val="273844"/>
                  </a:solidFill>
                  <a:latin typeface="Lexend Medium"/>
                  <a:ea typeface="Lexend Medium"/>
                  <a:cs typeface="Lexend Medium"/>
                  <a:sym typeface="Lexend Medium"/>
                </a:rPr>
                <a:t>au pied du mur. </a:t>
              </a:r>
              <a:r>
                <a:rPr lang="fr-FR" sz="2000" b="0" i="0" u="none" strike="noStrike" cap="none">
                  <a:solidFill>
                    <a:srgbClr val="273844"/>
                  </a:solidFill>
                  <a:latin typeface="Lexend Light"/>
                  <a:ea typeface="Lexend Light"/>
                  <a:cs typeface="Lexend Light"/>
                  <a:sym typeface="Lexend Light"/>
                </a:rPr>
                <a:t>Soit elle réduit rapidement ses émissions de gaz à effet de serre, soit elle se verra imposer</a:t>
              </a:r>
              <a:r>
                <a:rPr lang="fr-FR" sz="2000" b="0" i="0" u="none" strike="noStrike" cap="none">
                  <a:solidFill>
                    <a:srgbClr val="273844"/>
                  </a:solidFill>
                  <a:latin typeface="Lexend Medium"/>
                  <a:ea typeface="Lexend Medium"/>
                  <a:cs typeface="Lexend Medium"/>
                  <a:sym typeface="Lexend Medium"/>
                </a:rPr>
                <a:t> des sanctions économiques et diplomatiques.</a:t>
              </a:r>
              <a:endParaRPr sz="2000" b="0" i="0" u="none" strike="noStrike" cap="none">
                <a:solidFill>
                  <a:srgbClr val="273844"/>
                </a:solidFill>
                <a:latin typeface="Lexend Medium"/>
                <a:ea typeface="Lexend Medium"/>
                <a:cs typeface="Lexend Medium"/>
                <a:sym typeface="Lexend Medium"/>
              </a:endParaRPr>
            </a:p>
          </p:txBody>
        </p:sp>
      </p:grpSp>
      <p:sp>
        <p:nvSpPr>
          <p:cNvPr id="2027" name="Google Shape;2027;p111"/>
          <p:cNvSpPr/>
          <p:nvPr/>
        </p:nvSpPr>
        <p:spPr>
          <a:xfrm>
            <a:off x="5644075" y="4959197"/>
            <a:ext cx="6382200" cy="763200"/>
          </a:xfrm>
          <a:prstGeom prst="roundRect">
            <a:avLst>
              <a:gd name="adj" fmla="val 6562"/>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p111"/>
          <p:cNvSpPr txBox="1"/>
          <p:nvPr/>
        </p:nvSpPr>
        <p:spPr>
          <a:xfrm>
            <a:off x="5794400" y="5044650"/>
            <a:ext cx="5178300" cy="58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400"/>
              <a:buFont typeface="Arial"/>
              <a:buNone/>
            </a:pPr>
            <a:r>
              <a:rPr lang="fr-FR" sz="2000" b="0" i="0" u="none" strike="noStrike" cap="none">
                <a:solidFill>
                  <a:srgbClr val="274139"/>
                </a:solidFill>
                <a:latin typeface="Lexend Light"/>
                <a:ea typeface="Lexend Light"/>
                <a:cs typeface="Lexend Light"/>
                <a:sym typeface="Lexend Light"/>
              </a:rPr>
              <a:t>Le gouvernement doit mettre en place des mesures drastiques.</a:t>
            </a:r>
            <a:endParaRPr sz="2000" b="0" i="0" u="none" strike="noStrike" cap="none">
              <a:solidFill>
                <a:srgbClr val="274139"/>
              </a:solidFill>
              <a:latin typeface="Lexend Light"/>
              <a:ea typeface="Lexend Light"/>
              <a:cs typeface="Lexend Light"/>
              <a:sym typeface="Lexend Light"/>
            </a:endParaRPr>
          </a:p>
        </p:txBody>
      </p:sp>
      <p:sp>
        <p:nvSpPr>
          <p:cNvPr id="2029" name="Google Shape;2029;p111"/>
          <p:cNvSpPr/>
          <p:nvPr/>
        </p:nvSpPr>
        <p:spPr>
          <a:xfrm>
            <a:off x="444350" y="522200"/>
            <a:ext cx="4264500" cy="897300"/>
          </a:xfrm>
          <a:prstGeom prst="roundRect">
            <a:avLst>
              <a:gd name="adj" fmla="val 9819"/>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p:txBody>
      </p:sp>
      <p:sp>
        <p:nvSpPr>
          <p:cNvPr id="2030" name="Google Shape;2030;p111"/>
          <p:cNvSpPr txBox="1"/>
          <p:nvPr/>
        </p:nvSpPr>
        <p:spPr>
          <a:xfrm>
            <a:off x="574825" y="682850"/>
            <a:ext cx="4134000" cy="57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400"/>
              <a:buFont typeface="Arial"/>
              <a:buNone/>
            </a:pPr>
            <a:r>
              <a:rPr lang="fr-FR" sz="3800" b="1" i="0" u="none" strike="noStrike" cap="none">
                <a:solidFill>
                  <a:srgbClr val="274139"/>
                </a:solidFill>
                <a:latin typeface="Lexend"/>
                <a:ea typeface="Lexend"/>
                <a:cs typeface="Lexend"/>
                <a:sym typeface="Lexend"/>
              </a:rPr>
              <a:t>Ultimatum.</a:t>
            </a:r>
            <a:endParaRPr sz="3800" b="1" i="0" u="none" strike="noStrike" cap="none">
              <a:solidFill>
                <a:srgbClr val="274139"/>
              </a:solidFill>
              <a:latin typeface="Raleway"/>
              <a:ea typeface="Raleway"/>
              <a:cs typeface="Raleway"/>
              <a:sym typeface="Raleway"/>
            </a:endParaRPr>
          </a:p>
        </p:txBody>
      </p:sp>
      <p:sp>
        <p:nvSpPr>
          <p:cNvPr id="2031" name="Google Shape;2031;p111"/>
          <p:cNvSpPr/>
          <p:nvPr/>
        </p:nvSpPr>
        <p:spPr>
          <a:xfrm rot="1053">
            <a:off x="8711714" y="6038625"/>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b="0" i="0" u="none" strike="noStrike" cap="none">
                <a:solidFill>
                  <a:srgbClr val="274139"/>
                </a:solidFill>
                <a:latin typeface="Lexend"/>
                <a:ea typeface="Lexend"/>
                <a:cs typeface="Lexend"/>
                <a:sym typeface="Lexend"/>
              </a:rPr>
              <a:t>2046</a:t>
            </a:r>
            <a:r>
              <a:rPr lang="fr-FR" sz="3000" b="0" i="0" u="none" strike="noStrike" cap="none">
                <a:solidFill>
                  <a:srgbClr val="BB8A61"/>
                </a:solidFill>
                <a:latin typeface="Lexend"/>
                <a:ea typeface="Lexend"/>
                <a:cs typeface="Lexend"/>
                <a:sym typeface="Lexend"/>
              </a:rPr>
              <a:t>-</a:t>
            </a:r>
            <a:r>
              <a:rPr lang="fr-FR" sz="3000" b="0" i="0" u="none" strike="noStrike" cap="none">
                <a:solidFill>
                  <a:srgbClr val="274139"/>
                </a:solidFill>
                <a:latin typeface="Lexend"/>
                <a:ea typeface="Lexend"/>
                <a:cs typeface="Lexend"/>
                <a:sym typeface="Lexend"/>
              </a:rPr>
              <a:t>2050</a:t>
            </a:r>
            <a:endParaRPr sz="3000" b="0" i="0" u="none" strike="noStrike" cap="none">
              <a:solidFill>
                <a:srgbClr val="274139"/>
              </a:solidFill>
              <a:latin typeface="Lexend"/>
              <a:ea typeface="Lexend"/>
              <a:cs typeface="Lexend"/>
              <a:sym typeface="Lexend"/>
            </a:endParaRPr>
          </a:p>
        </p:txBody>
      </p:sp>
      <p:sp>
        <p:nvSpPr>
          <p:cNvPr id="2032" name="Google Shape;2032;p111"/>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102</a:t>
            </a:fld>
            <a:endParaRPr/>
          </a:p>
        </p:txBody>
      </p:sp>
      <p:sp>
        <p:nvSpPr>
          <p:cNvPr id="2033" name="Google Shape;2033;p111"/>
          <p:cNvSpPr/>
          <p:nvPr/>
        </p:nvSpPr>
        <p:spPr>
          <a:xfrm>
            <a:off x="214750" y="4053500"/>
            <a:ext cx="2937300" cy="2149200"/>
          </a:xfrm>
          <a:prstGeom prst="roundRect">
            <a:avLst>
              <a:gd name="adj" fmla="val 9498"/>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34" name="Google Shape;2034;p111"/>
          <p:cNvPicPr preferRelativeResize="0"/>
          <p:nvPr/>
        </p:nvPicPr>
        <p:blipFill rotWithShape="1">
          <a:blip r:embed="rId4">
            <a:alphaModFix/>
          </a:blip>
          <a:srcRect/>
          <a:stretch/>
        </p:blipFill>
        <p:spPr>
          <a:xfrm>
            <a:off x="278750" y="4101825"/>
            <a:ext cx="2809200" cy="2052600"/>
          </a:xfrm>
          <a:prstGeom prst="roundRect">
            <a:avLst>
              <a:gd name="adj" fmla="val 9231"/>
            </a:avLst>
          </a:prstGeom>
          <a:noFill/>
          <a:ln w="19050" cap="flat" cmpd="sng">
            <a:solidFill>
              <a:srgbClr val="BB8A61"/>
            </a:solidFill>
            <a:prstDash val="solid"/>
            <a:round/>
            <a:headEnd type="none" w="sm" len="sm"/>
            <a:tailEnd type="none" w="sm" len="sm"/>
          </a:ln>
        </p:spPr>
      </p:pic>
      <p:pic>
        <p:nvPicPr>
          <p:cNvPr id="2035" name="Google Shape;2035;p111"/>
          <p:cNvPicPr preferRelativeResize="0"/>
          <p:nvPr/>
        </p:nvPicPr>
        <p:blipFill>
          <a:blip r:embed="rId5">
            <a:alphaModFix amt="83000"/>
          </a:blip>
          <a:stretch>
            <a:fillRect/>
          </a:stretch>
        </p:blipFill>
        <p:spPr>
          <a:xfrm>
            <a:off x="8930500" y="5908499"/>
            <a:ext cx="633975" cy="587401"/>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pic>
        <p:nvPicPr>
          <p:cNvPr id="2041" name="Google Shape;2041;p112"/>
          <p:cNvPicPr preferRelativeResize="0"/>
          <p:nvPr/>
        </p:nvPicPr>
        <p:blipFill rotWithShape="1">
          <a:blip r:embed="rId3">
            <a:alphaModFix amt="15000"/>
          </a:blip>
          <a:srcRect/>
          <a:stretch/>
        </p:blipFill>
        <p:spPr>
          <a:xfrm>
            <a:off x="2146150" y="1333500"/>
            <a:ext cx="7899700" cy="5483875"/>
          </a:xfrm>
          <a:prstGeom prst="rect">
            <a:avLst/>
          </a:prstGeom>
          <a:noFill/>
          <a:ln>
            <a:noFill/>
          </a:ln>
        </p:spPr>
      </p:pic>
      <p:pic>
        <p:nvPicPr>
          <p:cNvPr id="2042" name="Google Shape;2042;p112"/>
          <p:cNvPicPr preferRelativeResize="0"/>
          <p:nvPr/>
        </p:nvPicPr>
        <p:blipFill rotWithShape="1">
          <a:blip r:embed="rId4">
            <a:alphaModFix amt="14000"/>
          </a:blip>
          <a:srcRect/>
          <a:stretch/>
        </p:blipFill>
        <p:spPr>
          <a:xfrm>
            <a:off x="9889975" y="1374125"/>
            <a:ext cx="2254423" cy="5483875"/>
          </a:xfrm>
          <a:prstGeom prst="rect">
            <a:avLst/>
          </a:prstGeom>
          <a:noFill/>
          <a:ln>
            <a:noFill/>
          </a:ln>
        </p:spPr>
      </p:pic>
      <p:pic>
        <p:nvPicPr>
          <p:cNvPr id="2043" name="Google Shape;2043;p112"/>
          <p:cNvPicPr preferRelativeResize="0"/>
          <p:nvPr/>
        </p:nvPicPr>
        <p:blipFill rotWithShape="1">
          <a:blip r:embed="rId5">
            <a:alphaModFix amt="14000"/>
          </a:blip>
          <a:srcRect/>
          <a:stretch/>
        </p:blipFill>
        <p:spPr>
          <a:xfrm flipH="1">
            <a:off x="31600" y="1333500"/>
            <a:ext cx="2254423" cy="5483875"/>
          </a:xfrm>
          <a:prstGeom prst="rect">
            <a:avLst/>
          </a:prstGeom>
          <a:noFill/>
          <a:ln>
            <a:noFill/>
          </a:ln>
        </p:spPr>
      </p:pic>
      <p:sp>
        <p:nvSpPr>
          <p:cNvPr id="2044" name="Google Shape;2044;p112"/>
          <p:cNvSpPr/>
          <p:nvPr/>
        </p:nvSpPr>
        <p:spPr>
          <a:xfrm>
            <a:off x="529200" y="329250"/>
            <a:ext cx="10911300" cy="10485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000" b="1" i="0" u="none" strike="noStrike" cap="none">
                <a:solidFill>
                  <a:srgbClr val="274139"/>
                </a:solidFill>
                <a:latin typeface="Lexend"/>
                <a:ea typeface="Lexend"/>
                <a:cs typeface="Lexend"/>
                <a:sym typeface="Lexend"/>
              </a:rPr>
              <a:t>Attention</a:t>
            </a:r>
            <a:r>
              <a:rPr lang="fr-FR" sz="4000" b="1" i="0" u="none" strike="noStrike" cap="none">
                <a:solidFill>
                  <a:srgbClr val="BB8A61"/>
                </a:solidFill>
                <a:latin typeface="Lexend"/>
                <a:ea typeface="Lexend"/>
                <a:cs typeface="Lexend"/>
                <a:sym typeface="Lexend"/>
              </a:rPr>
              <a:t>,</a:t>
            </a:r>
            <a:r>
              <a:rPr lang="fr-FR" sz="4000" b="1" i="0" u="none" strike="noStrike" cap="none">
                <a:solidFill>
                  <a:srgbClr val="274139"/>
                </a:solidFill>
                <a:latin typeface="Lexend"/>
                <a:ea typeface="Lexend"/>
                <a:cs typeface="Lexend"/>
                <a:sym typeface="Lexend"/>
              </a:rPr>
              <a:t> 2050 </a:t>
            </a:r>
            <a:r>
              <a:rPr lang="fr-FR" sz="4000" b="1" i="0" u="none" strike="noStrike" cap="none">
                <a:solidFill>
                  <a:srgbClr val="BB8A61"/>
                </a:solidFill>
                <a:latin typeface="Lexend"/>
                <a:ea typeface="Lexend"/>
                <a:cs typeface="Lexend"/>
                <a:sym typeface="Lexend"/>
              </a:rPr>
              <a:t>!</a:t>
            </a:r>
            <a:endParaRPr sz="4000" b="1" i="0" u="none" strike="noStrike" cap="none">
              <a:solidFill>
                <a:srgbClr val="BB8A61"/>
              </a:solidFill>
              <a:latin typeface="Lexend"/>
              <a:ea typeface="Lexend"/>
              <a:cs typeface="Lexend"/>
              <a:sym typeface="Lexend"/>
            </a:endParaRPr>
          </a:p>
        </p:txBody>
      </p:sp>
      <p:sp>
        <p:nvSpPr>
          <p:cNvPr id="2045" name="Google Shape;2045;p112"/>
          <p:cNvSpPr txBox="1"/>
          <p:nvPr/>
        </p:nvSpPr>
        <p:spPr>
          <a:xfrm>
            <a:off x="0" y="1430125"/>
            <a:ext cx="61275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3000" b="0" i="0" u="none" strike="noStrike" cap="none">
                <a:solidFill>
                  <a:srgbClr val="274139"/>
                </a:solidFill>
                <a:latin typeface="Lexend"/>
                <a:ea typeface="Lexend"/>
                <a:cs typeface="Lexend"/>
                <a:sym typeface="Lexend"/>
              </a:rPr>
              <a:t>Nous sommes en </a:t>
            </a:r>
            <a:r>
              <a:rPr lang="fr-FR" sz="3000" b="1" i="0" u="none" strike="noStrike" cap="none">
                <a:solidFill>
                  <a:srgbClr val="BB8A61"/>
                </a:solidFill>
                <a:latin typeface="Lexend"/>
                <a:ea typeface="Lexend"/>
                <a:cs typeface="Lexend"/>
                <a:sym typeface="Lexend"/>
              </a:rPr>
              <a:t>2050</a:t>
            </a:r>
            <a:r>
              <a:rPr lang="fr-FR" sz="3000" b="0" i="0" u="none" strike="noStrike" cap="none">
                <a:solidFill>
                  <a:srgbClr val="274139"/>
                </a:solidFill>
                <a:latin typeface="Lexend"/>
                <a:ea typeface="Lexend"/>
                <a:cs typeface="Lexend"/>
                <a:sym typeface="Lexend"/>
              </a:rPr>
              <a:t>.</a:t>
            </a:r>
            <a:endParaRPr sz="1400" b="0" i="0" u="none" strike="noStrike" cap="none">
              <a:solidFill>
                <a:srgbClr val="274139"/>
              </a:solidFill>
              <a:latin typeface="Lexend"/>
              <a:ea typeface="Lexend"/>
              <a:cs typeface="Lexend"/>
              <a:sym typeface="Lexend"/>
            </a:endParaRPr>
          </a:p>
        </p:txBody>
      </p:sp>
      <p:sp>
        <p:nvSpPr>
          <p:cNvPr id="2046" name="Google Shape;2046;p112"/>
          <p:cNvSpPr txBox="1"/>
          <p:nvPr/>
        </p:nvSpPr>
        <p:spPr>
          <a:xfrm>
            <a:off x="0" y="4347675"/>
            <a:ext cx="6127500" cy="1232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4000" b="0" i="0" u="none" strike="noStrike" cap="none">
                <a:solidFill>
                  <a:srgbClr val="BB8A61"/>
                </a:solidFill>
                <a:latin typeface="Lexend Medium"/>
                <a:ea typeface="Lexend Medium"/>
                <a:cs typeface="Lexend Medium"/>
                <a:sym typeface="Lexend Medium"/>
              </a:rPr>
              <a:t>Le temps est écoulé. </a:t>
            </a:r>
            <a:endParaRPr sz="4000" b="0" i="0" u="none" strike="noStrike" cap="none">
              <a:solidFill>
                <a:srgbClr val="BB8A61"/>
              </a:solidFill>
              <a:latin typeface="Lexend Medium"/>
              <a:ea typeface="Lexend Medium"/>
              <a:cs typeface="Lexend Medium"/>
              <a:sym typeface="Lexend Medium"/>
            </a:endParaRPr>
          </a:p>
          <a:p>
            <a:pPr marL="0" marR="0" lvl="0" indent="0" algn="ctr" rtl="0">
              <a:lnSpc>
                <a:spcPct val="90000"/>
              </a:lnSpc>
              <a:spcBef>
                <a:spcPts val="0"/>
              </a:spcBef>
              <a:spcAft>
                <a:spcPts val="0"/>
              </a:spcAft>
              <a:buClr>
                <a:srgbClr val="000000"/>
              </a:buClr>
              <a:buSzPts val="4000"/>
              <a:buFont typeface="Arial"/>
              <a:buNone/>
            </a:pPr>
            <a:r>
              <a:rPr lang="fr-FR" sz="4000" b="0" i="0" u="none" strike="noStrike" cap="none">
                <a:solidFill>
                  <a:srgbClr val="BB8A61"/>
                </a:solidFill>
                <a:latin typeface="Lexend Medium"/>
                <a:ea typeface="Lexend Medium"/>
                <a:cs typeface="Lexend Medium"/>
                <a:sym typeface="Lexend Medium"/>
              </a:rPr>
              <a:t>La population s’impatiente !</a:t>
            </a:r>
            <a:endParaRPr sz="4000" b="0" i="0" u="none" strike="noStrike" cap="none">
              <a:solidFill>
                <a:srgbClr val="BB8A61"/>
              </a:solidFill>
              <a:latin typeface="Lexend Medium"/>
              <a:ea typeface="Lexend Medium"/>
              <a:cs typeface="Lexend Medium"/>
              <a:sym typeface="Lexend Medium"/>
            </a:endParaRPr>
          </a:p>
        </p:txBody>
      </p:sp>
      <p:sp>
        <p:nvSpPr>
          <p:cNvPr id="2047" name="Google Shape;2047;p112"/>
          <p:cNvSpPr/>
          <p:nvPr/>
        </p:nvSpPr>
        <p:spPr>
          <a:xfrm>
            <a:off x="2340788" y="2498263"/>
            <a:ext cx="1446000" cy="1446000"/>
          </a:xfrm>
          <a:prstGeom prst="roundRect">
            <a:avLst>
              <a:gd name="adj" fmla="val 16667"/>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112"/>
          <p:cNvSpPr/>
          <p:nvPr/>
        </p:nvSpPr>
        <p:spPr>
          <a:xfrm>
            <a:off x="2258238" y="2414462"/>
            <a:ext cx="1611000" cy="16110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9" name="Google Shape;2049;p112"/>
          <p:cNvPicPr preferRelativeResize="0"/>
          <p:nvPr/>
        </p:nvPicPr>
        <p:blipFill rotWithShape="1">
          <a:blip r:embed="rId6">
            <a:alphaModFix/>
          </a:blip>
          <a:srcRect/>
          <a:stretch/>
        </p:blipFill>
        <p:spPr>
          <a:xfrm>
            <a:off x="2629067" y="2728849"/>
            <a:ext cx="869366" cy="982201"/>
          </a:xfrm>
          <a:prstGeom prst="rect">
            <a:avLst/>
          </a:prstGeom>
          <a:noFill/>
          <a:ln>
            <a:noFill/>
          </a:ln>
        </p:spPr>
      </p:pic>
      <p:sp>
        <p:nvSpPr>
          <p:cNvPr id="2050" name="Google Shape;2050;p112"/>
          <p:cNvSpPr/>
          <p:nvPr/>
        </p:nvSpPr>
        <p:spPr>
          <a:xfrm>
            <a:off x="7043100" y="954675"/>
            <a:ext cx="3838200" cy="4938900"/>
          </a:xfrm>
          <a:prstGeom prst="roundRect">
            <a:avLst>
              <a:gd name="adj" fmla="val 721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112"/>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103</a:t>
            </a:fld>
            <a:endParaRPr/>
          </a:p>
        </p:txBody>
      </p:sp>
      <p:pic>
        <p:nvPicPr>
          <p:cNvPr id="2052" name="Google Shape;2052;p112" descr="Palpatine, en 2005, dans « Star Wars, épisode III -La Revanche des Sith » -  Star Wars : que sont-ils devenus ? - Elle"/>
          <p:cNvPicPr preferRelativeResize="0"/>
          <p:nvPr/>
        </p:nvPicPr>
        <p:blipFill rotWithShape="1">
          <a:blip r:embed="rId7">
            <a:alphaModFix/>
          </a:blip>
          <a:srcRect/>
          <a:stretch/>
        </p:blipFill>
        <p:spPr>
          <a:xfrm>
            <a:off x="7121625" y="1053425"/>
            <a:ext cx="3671400" cy="4742700"/>
          </a:xfrm>
          <a:prstGeom prst="roundRect">
            <a:avLst>
              <a:gd name="adj" fmla="val 7169"/>
            </a:avLst>
          </a:prstGeom>
          <a:noFill/>
          <a:ln w="19050" cap="flat" cmpd="sng">
            <a:solidFill>
              <a:srgbClr val="BB8A61"/>
            </a:solidFill>
            <a:prstDash val="solid"/>
            <a:round/>
            <a:headEnd type="none" w="sm" len="sm"/>
            <a:tailEnd type="none" w="sm" len="sm"/>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Shape 2057"/>
        <p:cNvGrpSpPr/>
        <p:nvPr/>
      </p:nvGrpSpPr>
      <p:grpSpPr>
        <a:xfrm>
          <a:off x="0" y="0"/>
          <a:ext cx="0" cy="0"/>
          <a:chOff x="0" y="0"/>
          <a:chExt cx="0" cy="0"/>
        </a:xfrm>
      </p:grpSpPr>
      <p:sp>
        <p:nvSpPr>
          <p:cNvPr id="2058" name="Google Shape;2058;p113"/>
          <p:cNvSpPr/>
          <p:nvPr/>
        </p:nvSpPr>
        <p:spPr>
          <a:xfrm>
            <a:off x="860525" y="1250675"/>
            <a:ext cx="10470900" cy="3227100"/>
          </a:xfrm>
          <a:prstGeom prst="roundRect">
            <a:avLst>
              <a:gd name="adj" fmla="val 6542"/>
            </a:avLst>
          </a:prstGeom>
          <a:solidFill>
            <a:schemeClr val="lt1"/>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p113"/>
          <p:cNvSpPr/>
          <p:nvPr/>
        </p:nvSpPr>
        <p:spPr>
          <a:xfrm>
            <a:off x="3077550" y="1353200"/>
            <a:ext cx="6036900" cy="325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chemeClr val="dk2"/>
                </a:solidFill>
                <a:latin typeface="Lexend Light"/>
                <a:ea typeface="Lexend Light"/>
                <a:cs typeface="Lexend Light"/>
                <a:sym typeface="Lexend Light"/>
              </a:rPr>
              <a:t>Impacts moyens par rapport à l’empreinte carbone actuelle (Tour 8)</a:t>
            </a:r>
            <a:endParaRPr sz="1300" b="0" i="0" u="none" strike="noStrike" cap="none">
              <a:solidFill>
                <a:schemeClr val="dk2"/>
              </a:solidFill>
              <a:latin typeface="Lexend Light"/>
              <a:ea typeface="Lexend Light"/>
              <a:cs typeface="Lexend Light"/>
              <a:sym typeface="Lexend Light"/>
            </a:endParaRPr>
          </a:p>
        </p:txBody>
      </p:sp>
      <p:sp>
        <p:nvSpPr>
          <p:cNvPr id="2060" name="Google Shape;2060;p113"/>
          <p:cNvSpPr txBox="1"/>
          <p:nvPr/>
        </p:nvSpPr>
        <p:spPr>
          <a:xfrm rot="-5400000">
            <a:off x="177564" y="2555000"/>
            <a:ext cx="1766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tCO</a:t>
            </a:r>
            <a:r>
              <a:rPr lang="fr-FR" sz="1100" b="0" i="0" u="none" strike="noStrike" cap="none">
                <a:solidFill>
                  <a:schemeClr val="dk2"/>
                </a:solidFill>
                <a:latin typeface="Lexend"/>
                <a:ea typeface="Lexend"/>
                <a:cs typeface="Lexend"/>
                <a:sym typeface="Lexend"/>
              </a:rPr>
              <a:t>2</a:t>
            </a:r>
            <a:r>
              <a:rPr lang="fr-FR" sz="1400" b="0" i="0" u="none" strike="noStrike" cap="none">
                <a:solidFill>
                  <a:schemeClr val="dk2"/>
                </a:solidFill>
                <a:latin typeface="Lexend"/>
                <a:ea typeface="Lexend"/>
                <a:cs typeface="Lexend"/>
                <a:sym typeface="Lexend"/>
              </a:rPr>
              <a:t>eq évitée</a:t>
            </a:r>
            <a:endParaRPr sz="1400" b="0" i="0" u="none" strike="noStrike" cap="none">
              <a:solidFill>
                <a:srgbClr val="27423A"/>
              </a:solidFill>
              <a:latin typeface="Lexend Light"/>
              <a:ea typeface="Lexend Light"/>
              <a:cs typeface="Lexend Light"/>
              <a:sym typeface="Lexend Light"/>
            </a:endParaRPr>
          </a:p>
        </p:txBody>
      </p:sp>
      <p:sp>
        <p:nvSpPr>
          <p:cNvPr id="2061" name="Google Shape;2061;p113"/>
          <p:cNvSpPr/>
          <p:nvPr/>
        </p:nvSpPr>
        <p:spPr>
          <a:xfrm>
            <a:off x="688100" y="4551675"/>
            <a:ext cx="5253900" cy="1035900"/>
          </a:xfrm>
          <a:prstGeom prst="roundRect">
            <a:avLst>
              <a:gd name="adj" fmla="val 19659"/>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2062" name="Google Shape;2062;p113"/>
          <p:cNvSpPr/>
          <p:nvPr/>
        </p:nvSpPr>
        <p:spPr>
          <a:xfrm>
            <a:off x="688100" y="5652900"/>
            <a:ext cx="5253900" cy="1035900"/>
          </a:xfrm>
          <a:prstGeom prst="roundRect">
            <a:avLst>
              <a:gd name="adj" fmla="val 19659"/>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2063" name="Google Shape;2063;p113"/>
          <p:cNvSpPr txBox="1"/>
          <p:nvPr/>
        </p:nvSpPr>
        <p:spPr>
          <a:xfrm>
            <a:off x="688100" y="4754025"/>
            <a:ext cx="5253900" cy="63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Évolution du mix électrique</a:t>
            </a:r>
            <a:endParaRPr sz="1600"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Impact plutôt faible car électricité déjà décarbonée</a:t>
            </a:r>
            <a:endParaRPr sz="1300" b="0" i="0" u="none" strike="noStrike" cap="none">
              <a:solidFill>
                <a:srgbClr val="274139"/>
              </a:solidFill>
              <a:latin typeface="Lexend Medium"/>
              <a:ea typeface="Lexend Medium"/>
              <a:cs typeface="Lexend Medium"/>
              <a:sym typeface="Lexend Medium"/>
            </a:endParaRPr>
          </a:p>
        </p:txBody>
      </p:sp>
      <p:sp>
        <p:nvSpPr>
          <p:cNvPr id="2064" name="Google Shape;2064;p113"/>
          <p:cNvSpPr/>
          <p:nvPr/>
        </p:nvSpPr>
        <p:spPr>
          <a:xfrm>
            <a:off x="529200" y="329250"/>
            <a:ext cx="72315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Ordres de grandeur</a:t>
            </a:r>
            <a:endParaRPr sz="4900" b="1" i="0" u="none" strike="noStrike" cap="none">
              <a:solidFill>
                <a:schemeClr val="dk2"/>
              </a:solidFill>
              <a:latin typeface="Lexend"/>
              <a:ea typeface="Lexend"/>
              <a:cs typeface="Lexend"/>
              <a:sym typeface="Lexend"/>
            </a:endParaRPr>
          </a:p>
        </p:txBody>
      </p:sp>
      <p:sp>
        <p:nvSpPr>
          <p:cNvPr id="2065" name="Google Shape;2065;p113"/>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104</a:t>
            </a:fld>
            <a:endParaRPr/>
          </a:p>
        </p:txBody>
      </p:sp>
      <p:sp>
        <p:nvSpPr>
          <p:cNvPr id="2066" name="Google Shape;2066;p113"/>
          <p:cNvSpPr/>
          <p:nvPr/>
        </p:nvSpPr>
        <p:spPr>
          <a:xfrm>
            <a:off x="6319518" y="5069050"/>
            <a:ext cx="5253900" cy="1035900"/>
          </a:xfrm>
          <a:prstGeom prst="roundRect">
            <a:avLst>
              <a:gd name="adj" fmla="val 21074"/>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2067" name="Google Shape;2067;p113"/>
          <p:cNvSpPr txBox="1"/>
          <p:nvPr/>
        </p:nvSpPr>
        <p:spPr>
          <a:xfrm>
            <a:off x="6319525" y="5069050"/>
            <a:ext cx="5253900" cy="1031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Quotas carbone et 2tonnes day</a:t>
            </a:r>
            <a:endParaRPr sz="1600"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Réduction des consommations forcée ou voulue</a:t>
            </a:r>
            <a:endParaRPr sz="1300" b="0" i="0" u="none" strike="noStrike" cap="none">
              <a:solidFill>
                <a:srgbClr val="274139"/>
              </a:solidFill>
              <a:latin typeface="Lexend Medium"/>
              <a:ea typeface="Lexend Medium"/>
              <a:cs typeface="Lexend Medium"/>
              <a:sym typeface="Lexend Medium"/>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Les quotas carbone imposent d’importantes restrictions d’usage d’énergies fossiles (voiture, chauffage notamment)</a:t>
            </a:r>
            <a:endParaRPr sz="1300" b="0" i="0" u="none" strike="noStrike" cap="none">
              <a:solidFill>
                <a:srgbClr val="274139"/>
              </a:solidFill>
              <a:latin typeface="Lexend Medium"/>
              <a:ea typeface="Lexend Medium"/>
              <a:cs typeface="Lexend Medium"/>
              <a:sym typeface="Lexend Medium"/>
            </a:endParaRPr>
          </a:p>
        </p:txBody>
      </p:sp>
      <p:sp>
        <p:nvSpPr>
          <p:cNvPr id="2068" name="Google Shape;2068;p113"/>
          <p:cNvSpPr txBox="1"/>
          <p:nvPr/>
        </p:nvSpPr>
        <p:spPr>
          <a:xfrm>
            <a:off x="688100" y="5855250"/>
            <a:ext cx="5253900" cy="63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Boycotter les pays carbonés</a:t>
            </a:r>
            <a:endParaRPr sz="1600"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Réduction de l’empreinte carbone des produits importés</a:t>
            </a:r>
            <a:endParaRPr sz="1300" b="0" i="0" u="none" strike="noStrike" cap="none">
              <a:solidFill>
                <a:srgbClr val="274139"/>
              </a:solidFill>
              <a:latin typeface="Lexend Medium"/>
              <a:ea typeface="Lexend Medium"/>
              <a:cs typeface="Lexend Medium"/>
              <a:sym typeface="Lexend Medium"/>
            </a:endParaRPr>
          </a:p>
        </p:txBody>
      </p:sp>
      <p:pic>
        <p:nvPicPr>
          <p:cNvPr id="2069" name="Google Shape;2069;p113"/>
          <p:cNvPicPr preferRelativeResize="0"/>
          <p:nvPr/>
        </p:nvPicPr>
        <p:blipFill rotWithShape="1">
          <a:blip r:embed="rId3">
            <a:alphaModFix/>
          </a:blip>
          <a:srcRect/>
          <a:stretch/>
        </p:blipFill>
        <p:spPr>
          <a:xfrm>
            <a:off x="1279300" y="1655375"/>
            <a:ext cx="9894499" cy="27444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2073"/>
        <p:cNvGrpSpPr/>
        <p:nvPr/>
      </p:nvGrpSpPr>
      <p:grpSpPr>
        <a:xfrm>
          <a:off x="0" y="0"/>
          <a:ext cx="0" cy="0"/>
          <a:chOff x="0" y="0"/>
          <a:chExt cx="0" cy="0"/>
        </a:xfrm>
      </p:grpSpPr>
      <p:pic>
        <p:nvPicPr>
          <p:cNvPr id="2074" name="Google Shape;2074;p114"/>
          <p:cNvPicPr preferRelativeResize="0"/>
          <p:nvPr/>
        </p:nvPicPr>
        <p:blipFill rotWithShape="1">
          <a:blip r:embed="rId3">
            <a:alphaModFix/>
          </a:blip>
          <a:srcRect/>
          <a:stretch/>
        </p:blipFill>
        <p:spPr>
          <a:xfrm>
            <a:off x="90000" y="101275"/>
            <a:ext cx="11991900" cy="6641100"/>
          </a:xfrm>
          <a:prstGeom prst="roundRect">
            <a:avLst>
              <a:gd name="adj" fmla="val 4397"/>
            </a:avLst>
          </a:prstGeom>
          <a:noFill/>
          <a:ln>
            <a:noFill/>
          </a:ln>
        </p:spPr>
      </p:pic>
      <p:sp>
        <p:nvSpPr>
          <p:cNvPr id="2075" name="Google Shape;2075;p114"/>
          <p:cNvSpPr/>
          <p:nvPr/>
        </p:nvSpPr>
        <p:spPr>
          <a:xfrm>
            <a:off x="2460025" y="1633325"/>
            <a:ext cx="8293800" cy="2943300"/>
          </a:xfrm>
          <a:prstGeom prst="roundRect">
            <a:avLst>
              <a:gd name="adj" fmla="val 6149"/>
            </a:avLst>
          </a:prstGeom>
          <a:solidFill>
            <a:srgbClr val="27423A">
              <a:alpha val="6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p114"/>
          <p:cNvSpPr txBox="1"/>
          <p:nvPr/>
        </p:nvSpPr>
        <p:spPr>
          <a:xfrm>
            <a:off x="2333625" y="1676225"/>
            <a:ext cx="9024600" cy="2857500"/>
          </a:xfrm>
          <a:prstGeom prst="rect">
            <a:avLst/>
          </a:prstGeom>
          <a:noFill/>
          <a:ln>
            <a:noFill/>
          </a:ln>
        </p:spPr>
        <p:txBody>
          <a:bodyPr spcFirstLastPara="1" wrap="square" lIns="345475" tIns="172725" rIns="345475" bIns="172725" anchor="ctr" anchorCtr="0">
            <a:noAutofit/>
          </a:bodyPr>
          <a:lstStyle/>
          <a:p>
            <a:pPr marL="0" marR="0" lvl="0" indent="0" algn="l" rtl="0">
              <a:lnSpc>
                <a:spcPct val="70000"/>
              </a:lnSpc>
              <a:spcBef>
                <a:spcPts val="0"/>
              </a:spcBef>
              <a:spcAft>
                <a:spcPts val="0"/>
              </a:spcAft>
              <a:buClr>
                <a:srgbClr val="000000"/>
              </a:buClr>
              <a:buSzPts val="4800"/>
              <a:buFont typeface="Arial"/>
              <a:buNone/>
            </a:pPr>
            <a:r>
              <a:rPr lang="fr-FR" sz="8000" b="1" i="0" u="none" strike="noStrike" cap="none">
                <a:solidFill>
                  <a:srgbClr val="FFFAF2"/>
                </a:solidFill>
                <a:latin typeface="Lexend"/>
                <a:ea typeface="Lexend"/>
                <a:cs typeface="Lexend"/>
                <a:sym typeface="Lexend"/>
              </a:rPr>
              <a:t>Enseignements de votre simulation</a:t>
            </a:r>
            <a:endParaRPr sz="8000" b="1" i="0" u="none" strike="noStrike" cap="none">
              <a:solidFill>
                <a:srgbClr val="FFFAF2"/>
              </a:solidFill>
              <a:latin typeface="Lexend"/>
              <a:ea typeface="Lexend"/>
              <a:cs typeface="Lexend"/>
              <a:sym typeface="Lexend"/>
            </a:endParaRPr>
          </a:p>
        </p:txBody>
      </p:sp>
      <p:sp>
        <p:nvSpPr>
          <p:cNvPr id="2077" name="Google Shape;2077;p114"/>
          <p:cNvSpPr txBox="1"/>
          <p:nvPr/>
        </p:nvSpPr>
        <p:spPr>
          <a:xfrm>
            <a:off x="-1503433" y="3429892"/>
            <a:ext cx="4401600" cy="3428100"/>
          </a:xfrm>
          <a:prstGeom prst="rect">
            <a:avLst/>
          </a:prstGeom>
          <a:noFill/>
          <a:ln>
            <a:noFill/>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FFFFFF"/>
              </a:buClr>
              <a:buSzPts val="26500"/>
              <a:buFont typeface="Lexend"/>
              <a:buNone/>
            </a:pPr>
            <a:r>
              <a:rPr lang="fr-FR" sz="26500" b="1" i="0" u="none" strike="noStrike" cap="none">
                <a:solidFill>
                  <a:srgbClr val="BB8A61"/>
                </a:solidFill>
                <a:latin typeface="Lexend"/>
                <a:ea typeface="Lexend"/>
                <a:cs typeface="Lexend"/>
                <a:sym typeface="Lexend"/>
              </a:rPr>
              <a:t>07</a:t>
            </a:r>
            <a:endParaRPr sz="26500" b="0" i="0" u="none" strike="noStrike" cap="none">
              <a:solidFill>
                <a:srgbClr val="BB8A61"/>
              </a:solidFill>
              <a:latin typeface="Lexend"/>
              <a:ea typeface="Lexend"/>
              <a:cs typeface="Lexend"/>
              <a:sym typeface="Lexend"/>
            </a:endParaRPr>
          </a:p>
        </p:txBody>
      </p:sp>
      <p:pic>
        <p:nvPicPr>
          <p:cNvPr id="2078" name="Google Shape;2078;p114"/>
          <p:cNvPicPr preferRelativeResize="0"/>
          <p:nvPr/>
        </p:nvPicPr>
        <p:blipFill rotWithShape="1">
          <a:blip r:embed="rId4">
            <a:alphaModFix/>
          </a:blip>
          <a:srcRect/>
          <a:stretch/>
        </p:blipFill>
        <p:spPr>
          <a:xfrm>
            <a:off x="10249800" y="195025"/>
            <a:ext cx="1559900" cy="51794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Shape 2082"/>
        <p:cNvGrpSpPr/>
        <p:nvPr/>
      </p:nvGrpSpPr>
      <p:grpSpPr>
        <a:xfrm>
          <a:off x="0" y="0"/>
          <a:ext cx="0" cy="0"/>
          <a:chOff x="0" y="0"/>
          <a:chExt cx="0" cy="0"/>
        </a:xfrm>
      </p:grpSpPr>
      <p:sp>
        <p:nvSpPr>
          <p:cNvPr id="2083" name="Google Shape;2083;p115"/>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chemeClr val="dk1"/>
              </a:buClr>
              <a:buSzPts val="3600"/>
              <a:buFont typeface="Arial"/>
              <a:buNone/>
            </a:pPr>
            <a:r>
              <a:rPr lang="fr-FR" sz="3800" b="1" i="0" u="none" strike="noStrike" cap="none">
                <a:solidFill>
                  <a:srgbClr val="27423A"/>
                </a:solidFill>
                <a:latin typeface="Lexend"/>
                <a:ea typeface="Lexend"/>
                <a:cs typeface="Lexend"/>
                <a:sym typeface="Lexend"/>
              </a:rPr>
              <a:t>Verre à moitié vide ou à moitié plein </a:t>
            </a:r>
            <a:r>
              <a:rPr lang="fr-FR" sz="3800" b="1" i="0" u="none" strike="noStrike" cap="none">
                <a:solidFill>
                  <a:srgbClr val="BB8A61"/>
                </a:solidFill>
                <a:latin typeface="Lexend"/>
                <a:ea typeface="Lexend"/>
                <a:cs typeface="Lexend"/>
                <a:sym typeface="Lexend"/>
              </a:rPr>
              <a:t>?</a:t>
            </a:r>
            <a:endParaRPr sz="3800" b="1" i="0" u="none" strike="noStrike" cap="none">
              <a:solidFill>
                <a:srgbClr val="BB8A61"/>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endParaRPr sz="4400" b="1" i="0" u="none" strike="noStrike" cap="none">
              <a:solidFill>
                <a:srgbClr val="27423A"/>
              </a:solidFill>
              <a:latin typeface="Lexend"/>
              <a:ea typeface="Lexend"/>
              <a:cs typeface="Lexend"/>
              <a:sym typeface="Lexend"/>
            </a:endParaRPr>
          </a:p>
        </p:txBody>
      </p:sp>
      <p:grpSp>
        <p:nvGrpSpPr>
          <p:cNvPr id="2084" name="Google Shape;2084;p115"/>
          <p:cNvGrpSpPr/>
          <p:nvPr/>
        </p:nvGrpSpPr>
        <p:grpSpPr>
          <a:xfrm>
            <a:off x="5380820" y="1518632"/>
            <a:ext cx="6115637" cy="4642990"/>
            <a:chOff x="3423775" y="2033675"/>
            <a:chExt cx="5323500" cy="4041600"/>
          </a:xfrm>
        </p:grpSpPr>
        <p:sp>
          <p:nvSpPr>
            <p:cNvPr id="2085" name="Google Shape;2085;p115"/>
            <p:cNvSpPr/>
            <p:nvPr/>
          </p:nvSpPr>
          <p:spPr>
            <a:xfrm>
              <a:off x="3423775" y="2033675"/>
              <a:ext cx="5323500" cy="4041600"/>
            </a:xfrm>
            <a:prstGeom prst="roundRect">
              <a:avLst>
                <a:gd name="adj" fmla="val 6528"/>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6" name="Google Shape;2086;p115"/>
            <p:cNvPicPr preferRelativeResize="0"/>
            <p:nvPr/>
          </p:nvPicPr>
          <p:blipFill rotWithShape="1">
            <a:blip r:embed="rId3">
              <a:alphaModFix/>
            </a:blip>
            <a:srcRect/>
            <a:stretch/>
          </p:blipFill>
          <p:spPr>
            <a:xfrm>
              <a:off x="3496850" y="2094964"/>
              <a:ext cx="5180700" cy="3922800"/>
            </a:xfrm>
            <a:prstGeom prst="roundRect">
              <a:avLst>
                <a:gd name="adj" fmla="val 4524"/>
              </a:avLst>
            </a:prstGeom>
            <a:noFill/>
            <a:ln w="19050" cap="flat" cmpd="sng">
              <a:solidFill>
                <a:srgbClr val="BB8A61"/>
              </a:solidFill>
              <a:prstDash val="solid"/>
              <a:round/>
              <a:headEnd type="none" w="sm" len="sm"/>
              <a:tailEnd type="none" w="sm" len="sm"/>
            </a:ln>
          </p:spPr>
        </p:pic>
        <p:pic>
          <p:nvPicPr>
            <p:cNvPr id="2087" name="Google Shape;2087;p115"/>
            <p:cNvPicPr preferRelativeResize="0"/>
            <p:nvPr/>
          </p:nvPicPr>
          <p:blipFill rotWithShape="1">
            <a:blip r:embed="rId4">
              <a:alphaModFix amt="40000"/>
            </a:blip>
            <a:srcRect/>
            <a:stretch/>
          </p:blipFill>
          <p:spPr>
            <a:xfrm>
              <a:off x="3878692" y="3054539"/>
              <a:ext cx="4798997" cy="2737938"/>
            </a:xfrm>
            <a:prstGeom prst="rect">
              <a:avLst/>
            </a:prstGeom>
            <a:noFill/>
            <a:ln>
              <a:noFill/>
            </a:ln>
          </p:spPr>
        </p:pic>
        <p:pic>
          <p:nvPicPr>
            <p:cNvPr id="2088" name="Google Shape;2088;p115"/>
            <p:cNvPicPr preferRelativeResize="0"/>
            <p:nvPr/>
          </p:nvPicPr>
          <p:blipFill rotWithShape="1">
            <a:blip r:embed="rId5">
              <a:alphaModFix amt="40000"/>
            </a:blip>
            <a:srcRect/>
            <a:stretch/>
          </p:blipFill>
          <p:spPr>
            <a:xfrm>
              <a:off x="3856340" y="2100005"/>
              <a:ext cx="4821340" cy="3586218"/>
            </a:xfrm>
            <a:prstGeom prst="rect">
              <a:avLst/>
            </a:prstGeom>
            <a:noFill/>
            <a:ln>
              <a:noFill/>
            </a:ln>
          </p:spPr>
        </p:pic>
        <p:pic>
          <p:nvPicPr>
            <p:cNvPr id="2089" name="Google Shape;2089;p115"/>
            <p:cNvPicPr preferRelativeResize="0"/>
            <p:nvPr/>
          </p:nvPicPr>
          <p:blipFill rotWithShape="1">
            <a:blip r:embed="rId6">
              <a:alphaModFix amt="40000"/>
            </a:blip>
            <a:srcRect/>
            <a:stretch/>
          </p:blipFill>
          <p:spPr>
            <a:xfrm>
              <a:off x="3891223" y="3215512"/>
              <a:ext cx="4803925" cy="2334990"/>
            </a:xfrm>
            <a:prstGeom prst="rect">
              <a:avLst/>
            </a:prstGeom>
            <a:noFill/>
            <a:ln>
              <a:noFill/>
            </a:ln>
          </p:spPr>
        </p:pic>
      </p:grpSp>
      <p:sp>
        <p:nvSpPr>
          <p:cNvPr id="2090" name="Google Shape;2090;p115"/>
          <p:cNvSpPr/>
          <p:nvPr/>
        </p:nvSpPr>
        <p:spPr>
          <a:xfrm>
            <a:off x="412350" y="1518625"/>
            <a:ext cx="4518300" cy="1331100"/>
          </a:xfrm>
          <a:prstGeom prst="roundRect">
            <a:avLst>
              <a:gd name="adj" fmla="val 16667"/>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p115"/>
          <p:cNvSpPr/>
          <p:nvPr/>
        </p:nvSpPr>
        <p:spPr>
          <a:xfrm>
            <a:off x="412350" y="3174624"/>
            <a:ext cx="4518300" cy="1331100"/>
          </a:xfrm>
          <a:prstGeom prst="roundRect">
            <a:avLst>
              <a:gd name="adj" fmla="val 16667"/>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115"/>
          <p:cNvSpPr/>
          <p:nvPr/>
        </p:nvSpPr>
        <p:spPr>
          <a:xfrm>
            <a:off x="412350" y="4830622"/>
            <a:ext cx="4518300" cy="1331100"/>
          </a:xfrm>
          <a:prstGeom prst="roundRect">
            <a:avLst>
              <a:gd name="adj" fmla="val 16667"/>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115"/>
          <p:cNvSpPr txBox="1"/>
          <p:nvPr/>
        </p:nvSpPr>
        <p:spPr>
          <a:xfrm>
            <a:off x="531131" y="1620466"/>
            <a:ext cx="4333800" cy="112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000" b="1" i="0" u="none" strike="noStrike" cap="none">
                <a:solidFill>
                  <a:srgbClr val="BB8A61"/>
                </a:solidFill>
                <a:latin typeface="Lexend"/>
                <a:ea typeface="Lexend"/>
                <a:cs typeface="Lexend"/>
                <a:sym typeface="Lexend"/>
              </a:rPr>
              <a:t>Vos choix</a:t>
            </a:r>
            <a:r>
              <a:rPr lang="fr-FR" sz="2000" b="0" i="0" u="none" strike="noStrike" cap="none">
                <a:solidFill>
                  <a:srgbClr val="274139"/>
                </a:solidFill>
                <a:latin typeface="Lexend"/>
                <a:ea typeface="Lexend"/>
                <a:cs typeface="Lexend"/>
                <a:sym typeface="Lexend"/>
              </a:rPr>
              <a:t> ont conduit à un scénario de transition </a:t>
            </a:r>
            <a:r>
              <a:rPr lang="fr-FR" sz="2000" b="1" i="0" u="none" strike="noStrike" cap="none">
                <a:solidFill>
                  <a:srgbClr val="BB8A61"/>
                </a:solidFill>
                <a:latin typeface="Lexend"/>
                <a:ea typeface="Lexend"/>
                <a:cs typeface="Lexend"/>
                <a:sym typeface="Lexend"/>
              </a:rPr>
              <a:t>unique</a:t>
            </a:r>
            <a:r>
              <a:rPr lang="fr-FR" sz="2000" b="0" i="0" u="none" strike="noStrike" cap="none">
                <a:solidFill>
                  <a:srgbClr val="274139"/>
                </a:solidFill>
                <a:latin typeface="Lexend"/>
                <a:ea typeface="Lexend"/>
                <a:cs typeface="Lexend"/>
                <a:sym typeface="Lexend"/>
              </a:rPr>
              <a:t>. </a:t>
            </a:r>
            <a:r>
              <a:rPr lang="fr-FR" sz="2000" b="1" i="0" u="none" strike="noStrike" cap="none">
                <a:solidFill>
                  <a:srgbClr val="BB8A61"/>
                </a:solidFill>
                <a:latin typeface="Lexend"/>
                <a:ea typeface="Lexend"/>
                <a:cs typeface="Lexend"/>
                <a:sym typeface="Lexend"/>
              </a:rPr>
              <a:t>D’autres choix</a:t>
            </a:r>
            <a:r>
              <a:rPr lang="fr-FR" sz="2000" b="0" i="0" u="none" strike="noStrike" cap="none">
                <a:solidFill>
                  <a:srgbClr val="274139"/>
                </a:solidFill>
                <a:latin typeface="Lexend"/>
                <a:ea typeface="Lexend"/>
                <a:cs typeface="Lexend"/>
                <a:sym typeface="Lexend"/>
              </a:rPr>
              <a:t> auraient abouti à </a:t>
            </a:r>
            <a:r>
              <a:rPr lang="fr-FR" sz="2000" b="1" i="0" u="none" strike="noStrike" cap="none">
                <a:solidFill>
                  <a:srgbClr val="BB8A61"/>
                </a:solidFill>
                <a:latin typeface="Lexend"/>
                <a:ea typeface="Lexend"/>
                <a:cs typeface="Lexend"/>
                <a:sym typeface="Lexend"/>
              </a:rPr>
              <a:t>d’autres scénarios</a:t>
            </a:r>
            <a:r>
              <a:rPr lang="fr-FR" sz="2000" b="0" i="0" u="none" strike="noStrike" cap="none">
                <a:solidFill>
                  <a:srgbClr val="274139"/>
                </a:solidFill>
                <a:latin typeface="Lexend"/>
                <a:ea typeface="Lexend"/>
                <a:cs typeface="Lexend"/>
                <a:sym typeface="Lexend"/>
              </a:rPr>
              <a:t> !</a:t>
            </a:r>
            <a:endParaRPr sz="2000" b="0" i="0" u="none" strike="noStrike" cap="none">
              <a:solidFill>
                <a:srgbClr val="274139"/>
              </a:solidFill>
              <a:latin typeface="Lexend"/>
              <a:ea typeface="Lexend"/>
              <a:cs typeface="Lexend"/>
              <a:sym typeface="Lexend"/>
            </a:endParaRPr>
          </a:p>
        </p:txBody>
      </p:sp>
      <p:sp>
        <p:nvSpPr>
          <p:cNvPr id="2094" name="Google Shape;2094;p115"/>
          <p:cNvSpPr txBox="1"/>
          <p:nvPr/>
        </p:nvSpPr>
        <p:spPr>
          <a:xfrm>
            <a:off x="531125" y="3276465"/>
            <a:ext cx="4333800" cy="112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000" b="0" i="0" u="none" strike="noStrike" cap="none">
                <a:solidFill>
                  <a:srgbClr val="274139"/>
                </a:solidFill>
                <a:latin typeface="Lexend"/>
                <a:ea typeface="Lexend"/>
                <a:cs typeface="Lexend"/>
                <a:sym typeface="Lexend"/>
              </a:rPr>
              <a:t>L’objectif est </a:t>
            </a:r>
            <a:r>
              <a:rPr lang="fr-FR" sz="2000" b="1" i="0" u="none" strike="noStrike" cap="none">
                <a:solidFill>
                  <a:srgbClr val="BB8A61"/>
                </a:solidFill>
                <a:latin typeface="Lexend"/>
                <a:ea typeface="Lexend"/>
                <a:cs typeface="Lexend"/>
                <a:sym typeface="Lexend"/>
              </a:rPr>
              <a:t>ambitieux</a:t>
            </a:r>
            <a:r>
              <a:rPr lang="fr-FR" sz="2000" b="0" i="0" u="none" strike="noStrike" cap="none">
                <a:solidFill>
                  <a:srgbClr val="274139"/>
                </a:solidFill>
                <a:latin typeface="Lexend"/>
                <a:ea typeface="Lexend"/>
                <a:cs typeface="Lexend"/>
                <a:sym typeface="Lexend"/>
              </a:rPr>
              <a:t>, mais la modélisation</a:t>
            </a:r>
            <a:r>
              <a:rPr lang="fr-FR" sz="2000" b="1" i="0" u="none" strike="noStrike" cap="none">
                <a:solidFill>
                  <a:srgbClr val="BB8A61"/>
                </a:solidFill>
                <a:latin typeface="Lexend"/>
                <a:ea typeface="Lexend"/>
                <a:cs typeface="Lexend"/>
                <a:sym typeface="Lexend"/>
              </a:rPr>
              <a:t> </a:t>
            </a:r>
            <a:r>
              <a:rPr lang="fr-FR" sz="2000" b="0" i="0" u="none" strike="noStrike" cap="none">
                <a:solidFill>
                  <a:srgbClr val="274139"/>
                </a:solidFill>
                <a:latin typeface="Lexend"/>
                <a:ea typeface="Lexend"/>
                <a:cs typeface="Lexend"/>
                <a:sym typeface="Lexend"/>
              </a:rPr>
              <a:t>est</a:t>
            </a:r>
            <a:r>
              <a:rPr lang="fr-FR" sz="2000" b="1" i="0" u="none" strike="noStrike" cap="none">
                <a:solidFill>
                  <a:srgbClr val="BB8A61"/>
                </a:solidFill>
                <a:latin typeface="Lexend"/>
                <a:ea typeface="Lexend"/>
                <a:cs typeface="Lexend"/>
                <a:sym typeface="Lexend"/>
              </a:rPr>
              <a:t> simplifiée</a:t>
            </a:r>
            <a:r>
              <a:rPr lang="fr-FR" sz="2000" b="0" i="0" u="none" strike="noStrike" cap="none">
                <a:solidFill>
                  <a:srgbClr val="274139"/>
                </a:solidFill>
                <a:latin typeface="Lexend"/>
                <a:ea typeface="Lexend"/>
                <a:cs typeface="Lexend"/>
                <a:sym typeface="Lexend"/>
              </a:rPr>
              <a:t> et </a:t>
            </a:r>
            <a:r>
              <a:rPr lang="fr-FR" sz="2000" b="1" i="0" u="none" strike="noStrike" cap="none">
                <a:solidFill>
                  <a:srgbClr val="BB8A61"/>
                </a:solidFill>
                <a:latin typeface="Lexend"/>
                <a:ea typeface="Lexend"/>
                <a:cs typeface="Lexend"/>
                <a:sym typeface="Lexend"/>
              </a:rPr>
              <a:t>incomplète</a:t>
            </a:r>
            <a:r>
              <a:rPr lang="fr-FR" sz="2000" b="0" i="0" u="none" strike="noStrike" cap="none">
                <a:solidFill>
                  <a:srgbClr val="274139"/>
                </a:solidFill>
                <a:latin typeface="Lexend"/>
                <a:ea typeface="Lexend"/>
                <a:cs typeface="Lexend"/>
                <a:sym typeface="Lexend"/>
              </a:rPr>
              <a:t>.</a:t>
            </a:r>
            <a:endParaRPr sz="2000" b="0" i="0" u="none" strike="noStrike" cap="none">
              <a:solidFill>
                <a:srgbClr val="274139"/>
              </a:solidFill>
              <a:latin typeface="Lexend"/>
              <a:ea typeface="Lexend"/>
              <a:cs typeface="Lexend"/>
              <a:sym typeface="Lexend"/>
            </a:endParaRPr>
          </a:p>
        </p:txBody>
      </p:sp>
      <p:sp>
        <p:nvSpPr>
          <p:cNvPr id="2095" name="Google Shape;2095;p115"/>
          <p:cNvSpPr txBox="1"/>
          <p:nvPr/>
        </p:nvSpPr>
        <p:spPr>
          <a:xfrm>
            <a:off x="531127" y="4960696"/>
            <a:ext cx="4333800" cy="112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000" b="0" i="0" u="none" strike="noStrike" cap="none">
                <a:solidFill>
                  <a:srgbClr val="274139"/>
                </a:solidFill>
                <a:latin typeface="Lexend"/>
                <a:ea typeface="Lexend"/>
                <a:cs typeface="Lexend"/>
                <a:sym typeface="Lexend"/>
              </a:rPr>
              <a:t>Dans </a:t>
            </a:r>
            <a:r>
              <a:rPr lang="fr-FR" sz="2000" b="1" i="0" u="none" strike="noStrike" cap="none">
                <a:solidFill>
                  <a:srgbClr val="BB8A61"/>
                </a:solidFill>
                <a:latin typeface="Lexend"/>
                <a:ea typeface="Lexend"/>
                <a:cs typeface="Lexend"/>
                <a:sym typeface="Lexend"/>
              </a:rPr>
              <a:t>tous les cas</a:t>
            </a:r>
            <a:r>
              <a:rPr lang="fr-FR" sz="2000" b="0" i="0" u="none" strike="noStrike" cap="none">
                <a:solidFill>
                  <a:srgbClr val="274139"/>
                </a:solidFill>
                <a:latin typeface="Lexend"/>
                <a:ea typeface="Lexend"/>
                <a:cs typeface="Lexend"/>
                <a:sym typeface="Lexend"/>
              </a:rPr>
              <a:t>, on constate une </a:t>
            </a:r>
            <a:r>
              <a:rPr lang="fr-FR" sz="2000" b="1" i="0" u="none" strike="noStrike" cap="none">
                <a:solidFill>
                  <a:srgbClr val="BB8A61"/>
                </a:solidFill>
                <a:latin typeface="Lexend"/>
                <a:ea typeface="Lexend"/>
                <a:cs typeface="Lexend"/>
                <a:sym typeface="Lexend"/>
              </a:rPr>
              <a:t>diminution importante</a:t>
            </a:r>
            <a:r>
              <a:rPr lang="fr-FR" sz="2000" b="0" i="0" u="none" strike="noStrike" cap="none">
                <a:solidFill>
                  <a:srgbClr val="274139"/>
                </a:solidFill>
                <a:latin typeface="Lexend"/>
                <a:ea typeface="Lexend"/>
                <a:cs typeface="Lexend"/>
                <a:sym typeface="Lexend"/>
              </a:rPr>
              <a:t> de l’empreinte carbone.</a:t>
            </a:r>
            <a:endParaRPr sz="2000" b="0" i="0" u="none" strike="noStrike" cap="none">
              <a:solidFill>
                <a:srgbClr val="274139"/>
              </a:solidFill>
              <a:latin typeface="Lexend"/>
              <a:ea typeface="Lexend"/>
              <a:cs typeface="Lexend"/>
              <a:sym typeface="Lexend"/>
            </a:endParaRPr>
          </a:p>
        </p:txBody>
      </p:sp>
      <p:sp>
        <p:nvSpPr>
          <p:cNvPr id="2096" name="Google Shape;2096;p115"/>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106</a:t>
            </a:fld>
            <a:endParaRPr/>
          </a:p>
        </p:txBody>
      </p:sp>
      <p:sp>
        <p:nvSpPr>
          <p:cNvPr id="2097" name="Google Shape;2097;p115"/>
          <p:cNvSpPr/>
          <p:nvPr/>
        </p:nvSpPr>
        <p:spPr>
          <a:xfrm rot="1812971">
            <a:off x="7642272" y="2011851"/>
            <a:ext cx="4333709" cy="1195276"/>
          </a:xfrm>
          <a:prstGeom prst="rect">
            <a:avLst/>
          </a:prstGeom>
          <a:solidFill>
            <a:srgbClr val="DE393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800" b="0" i="0" u="none" strike="noStrike" cap="none">
                <a:solidFill>
                  <a:srgbClr val="FFFFFF"/>
                </a:solidFill>
                <a:latin typeface="Lexend"/>
                <a:ea typeface="Lexend"/>
                <a:cs typeface="Lexend"/>
                <a:sym typeface="Lexend"/>
              </a:rPr>
              <a:t>À présenter</a:t>
            </a:r>
            <a:r>
              <a:rPr lang="fr-FR" sz="1800" b="0" i="0" u="none" strike="noStrike" cap="none">
                <a:solidFill>
                  <a:schemeClr val="lt1"/>
                </a:solidFill>
                <a:latin typeface="Lexend"/>
                <a:ea typeface="Lexend"/>
                <a:cs typeface="Lexend"/>
                <a:sym typeface="Lexend"/>
              </a:rPr>
              <a:t> directement sur la plateforme</a:t>
            </a:r>
            <a:endParaRPr sz="1800" b="0" i="0" u="none" strike="noStrike" cap="none">
              <a:solidFill>
                <a:schemeClr val="lt1"/>
              </a:solidFill>
              <a:latin typeface="Lexend"/>
              <a:ea typeface="Lexend"/>
              <a:cs typeface="Lexend"/>
              <a:sym typeface="Lexen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Shape 2101"/>
        <p:cNvGrpSpPr/>
        <p:nvPr/>
      </p:nvGrpSpPr>
      <p:grpSpPr>
        <a:xfrm>
          <a:off x="0" y="0"/>
          <a:ext cx="0" cy="0"/>
          <a:chOff x="0" y="0"/>
          <a:chExt cx="0" cy="0"/>
        </a:xfrm>
      </p:grpSpPr>
      <p:sp>
        <p:nvSpPr>
          <p:cNvPr id="2102" name="Google Shape;2102;p116"/>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107</a:t>
            </a:fld>
            <a:endParaRPr/>
          </a:p>
        </p:txBody>
      </p:sp>
      <p:sp>
        <p:nvSpPr>
          <p:cNvPr id="2103" name="Google Shape;2103;p116"/>
          <p:cNvSpPr/>
          <p:nvPr/>
        </p:nvSpPr>
        <p:spPr>
          <a:xfrm>
            <a:off x="806625" y="1137775"/>
            <a:ext cx="10581600" cy="5480100"/>
          </a:xfrm>
          <a:prstGeom prst="roundRect">
            <a:avLst>
              <a:gd name="adj" fmla="val 4836"/>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p116"/>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chemeClr val="dk1"/>
              </a:buClr>
              <a:buSzPts val="3600"/>
              <a:buFont typeface="Arial"/>
              <a:buNone/>
            </a:pPr>
            <a:r>
              <a:rPr lang="fr-FR" sz="3800" b="1" i="0" u="none" strike="noStrike" cap="none">
                <a:solidFill>
                  <a:srgbClr val="27423A"/>
                </a:solidFill>
                <a:latin typeface="Lexend"/>
                <a:ea typeface="Lexend"/>
                <a:cs typeface="Lexend"/>
                <a:sym typeface="Lexend"/>
              </a:rPr>
              <a:t>Agir sur TOUS les secteurs</a:t>
            </a:r>
            <a:endParaRPr sz="3800" b="1" i="0" u="none" strike="noStrike" cap="none">
              <a:solidFill>
                <a:srgbClr val="27423A"/>
              </a:solidFill>
              <a:latin typeface="Lexend"/>
              <a:ea typeface="Lexend"/>
              <a:cs typeface="Lexend"/>
              <a:sym typeface="Lexend"/>
            </a:endParaRPr>
          </a:p>
        </p:txBody>
      </p:sp>
      <p:pic>
        <p:nvPicPr>
          <p:cNvPr id="2105" name="Google Shape;2105;p116"/>
          <p:cNvPicPr preferRelativeResize="0"/>
          <p:nvPr/>
        </p:nvPicPr>
        <p:blipFill rotWithShape="1">
          <a:blip r:embed="rId3">
            <a:alphaModFix/>
          </a:blip>
          <a:srcRect/>
          <a:stretch/>
        </p:blipFill>
        <p:spPr>
          <a:xfrm>
            <a:off x="884413" y="1201600"/>
            <a:ext cx="10423200" cy="5368500"/>
          </a:xfrm>
          <a:prstGeom prst="roundRect">
            <a:avLst>
              <a:gd name="adj" fmla="val 4719"/>
            </a:avLst>
          </a:prstGeom>
          <a:noFill/>
          <a:ln w="19050" cap="flat" cmpd="sng">
            <a:solidFill>
              <a:srgbClr val="BB8A61"/>
            </a:solidFill>
            <a:prstDash val="solid"/>
            <a:round/>
            <a:headEnd type="none" w="sm" len="sm"/>
            <a:tailEnd type="none" w="sm" len="sm"/>
          </a:ln>
        </p:spPr>
      </p:pic>
      <p:sp>
        <p:nvSpPr>
          <p:cNvPr id="2106" name="Google Shape;2106;p116"/>
          <p:cNvSpPr/>
          <p:nvPr/>
        </p:nvSpPr>
        <p:spPr>
          <a:xfrm rot="1812971">
            <a:off x="7642272" y="2011851"/>
            <a:ext cx="4333709" cy="1195276"/>
          </a:xfrm>
          <a:prstGeom prst="rect">
            <a:avLst/>
          </a:prstGeom>
          <a:solidFill>
            <a:srgbClr val="DE393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FFFFFF"/>
                </a:solidFill>
                <a:latin typeface="Lexend"/>
                <a:ea typeface="Lexend"/>
                <a:cs typeface="Lexend"/>
                <a:sym typeface="Lexend"/>
              </a:rPr>
              <a:t>À f</a:t>
            </a:r>
            <a:r>
              <a:rPr lang="fr-FR" sz="1800" b="0" i="0" u="none" strike="noStrike" cap="none">
                <a:solidFill>
                  <a:schemeClr val="lt1"/>
                </a:solidFill>
                <a:latin typeface="Lexend"/>
                <a:ea typeface="Lexend"/>
                <a:cs typeface="Lexend"/>
                <a:sym typeface="Lexend"/>
              </a:rPr>
              <a:t>aire deviner directement sur la plateforme</a:t>
            </a:r>
            <a:endParaRPr sz="1800" b="0" i="0" u="none" strike="noStrike" cap="none">
              <a:solidFill>
                <a:schemeClr val="lt1"/>
              </a:solidFill>
              <a:latin typeface="Lexend"/>
              <a:ea typeface="Lexend"/>
              <a:cs typeface="Lexend"/>
              <a:sym typeface="Lexend"/>
            </a:endParaRPr>
          </a:p>
        </p:txBody>
      </p:sp>
      <p:sp>
        <p:nvSpPr>
          <p:cNvPr id="2107" name="Google Shape;2107;p116"/>
          <p:cNvSpPr/>
          <p:nvPr/>
        </p:nvSpPr>
        <p:spPr>
          <a:xfrm>
            <a:off x="2517450"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2025</a:t>
            </a:r>
            <a:endParaRPr b="1">
              <a:latin typeface="Lexend"/>
              <a:ea typeface="Lexend"/>
              <a:cs typeface="Lexend"/>
              <a:sym typeface="Lexend"/>
            </a:endParaRPr>
          </a:p>
        </p:txBody>
      </p:sp>
      <p:sp>
        <p:nvSpPr>
          <p:cNvPr id="2108" name="Google Shape;2108;p116"/>
          <p:cNvSpPr/>
          <p:nvPr/>
        </p:nvSpPr>
        <p:spPr>
          <a:xfrm>
            <a:off x="3491375"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2028</a:t>
            </a:r>
            <a:endParaRPr b="1">
              <a:latin typeface="Lexend"/>
              <a:ea typeface="Lexend"/>
              <a:cs typeface="Lexend"/>
              <a:sym typeface="Lexend"/>
            </a:endParaRPr>
          </a:p>
        </p:txBody>
      </p:sp>
      <p:sp>
        <p:nvSpPr>
          <p:cNvPr id="2109" name="Google Shape;2109;p116"/>
          <p:cNvSpPr/>
          <p:nvPr/>
        </p:nvSpPr>
        <p:spPr>
          <a:xfrm>
            <a:off x="9437706"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2046</a:t>
            </a:r>
            <a:endParaRPr b="1">
              <a:latin typeface="Lexend"/>
              <a:ea typeface="Lexend"/>
              <a:cs typeface="Lexend"/>
              <a:sym typeface="Lexend"/>
            </a:endParaRPr>
          </a:p>
        </p:txBody>
      </p:sp>
      <p:sp>
        <p:nvSpPr>
          <p:cNvPr id="2110" name="Google Shape;2110;p116"/>
          <p:cNvSpPr/>
          <p:nvPr/>
        </p:nvSpPr>
        <p:spPr>
          <a:xfrm>
            <a:off x="8435194"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2043</a:t>
            </a:r>
            <a:endParaRPr b="1">
              <a:latin typeface="Lexend"/>
              <a:ea typeface="Lexend"/>
              <a:cs typeface="Lexend"/>
              <a:sym typeface="Lexend"/>
            </a:endParaRPr>
          </a:p>
        </p:txBody>
      </p:sp>
      <p:sp>
        <p:nvSpPr>
          <p:cNvPr id="2111" name="Google Shape;2111;p116"/>
          <p:cNvSpPr/>
          <p:nvPr/>
        </p:nvSpPr>
        <p:spPr>
          <a:xfrm>
            <a:off x="7444588"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2040</a:t>
            </a:r>
            <a:endParaRPr b="1">
              <a:latin typeface="Lexend"/>
              <a:ea typeface="Lexend"/>
              <a:cs typeface="Lexend"/>
              <a:sym typeface="Lexend"/>
            </a:endParaRPr>
          </a:p>
        </p:txBody>
      </p:sp>
      <p:sp>
        <p:nvSpPr>
          <p:cNvPr id="2112" name="Google Shape;2112;p116"/>
          <p:cNvSpPr/>
          <p:nvPr/>
        </p:nvSpPr>
        <p:spPr>
          <a:xfrm>
            <a:off x="6465888"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2037</a:t>
            </a:r>
            <a:endParaRPr b="1">
              <a:latin typeface="Lexend"/>
              <a:ea typeface="Lexend"/>
              <a:cs typeface="Lexend"/>
              <a:sym typeface="Lexend"/>
            </a:endParaRPr>
          </a:p>
        </p:txBody>
      </p:sp>
      <p:sp>
        <p:nvSpPr>
          <p:cNvPr id="2113" name="Google Shape;2113;p116"/>
          <p:cNvSpPr/>
          <p:nvPr/>
        </p:nvSpPr>
        <p:spPr>
          <a:xfrm>
            <a:off x="5487188"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2034</a:t>
            </a:r>
            <a:endParaRPr b="1">
              <a:latin typeface="Lexend"/>
              <a:ea typeface="Lexend"/>
              <a:cs typeface="Lexend"/>
              <a:sym typeface="Lexend"/>
            </a:endParaRPr>
          </a:p>
        </p:txBody>
      </p:sp>
      <p:sp>
        <p:nvSpPr>
          <p:cNvPr id="2114" name="Google Shape;2114;p116"/>
          <p:cNvSpPr/>
          <p:nvPr/>
        </p:nvSpPr>
        <p:spPr>
          <a:xfrm>
            <a:off x="4465300"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2031</a:t>
            </a:r>
            <a:endParaRPr b="1">
              <a:latin typeface="Lexend"/>
              <a:ea typeface="Lexend"/>
              <a:cs typeface="Lexend"/>
              <a:sym typeface="Lexend"/>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Shape 2118"/>
        <p:cNvGrpSpPr/>
        <p:nvPr/>
      </p:nvGrpSpPr>
      <p:grpSpPr>
        <a:xfrm>
          <a:off x="0" y="0"/>
          <a:ext cx="0" cy="0"/>
          <a:chOff x="0" y="0"/>
          <a:chExt cx="0" cy="0"/>
        </a:xfrm>
      </p:grpSpPr>
      <p:sp>
        <p:nvSpPr>
          <p:cNvPr id="2119" name="Google Shape;2119;p117"/>
          <p:cNvSpPr/>
          <p:nvPr/>
        </p:nvSpPr>
        <p:spPr>
          <a:xfrm>
            <a:off x="806625" y="1137775"/>
            <a:ext cx="10581600" cy="5480100"/>
          </a:xfrm>
          <a:prstGeom prst="roundRect">
            <a:avLst>
              <a:gd name="adj" fmla="val 4836"/>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p117"/>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chemeClr val="dk1"/>
              </a:buClr>
              <a:buSzPts val="3600"/>
              <a:buFont typeface="Arial"/>
              <a:buNone/>
            </a:pPr>
            <a:r>
              <a:rPr lang="fr-FR" sz="3800" b="1" i="0" u="none" strike="noStrike" cap="none">
                <a:solidFill>
                  <a:srgbClr val="27423A"/>
                </a:solidFill>
                <a:latin typeface="Lexend"/>
                <a:ea typeface="Lexend"/>
                <a:cs typeface="Lexend"/>
                <a:sym typeface="Lexend"/>
              </a:rPr>
              <a:t>Agir à l</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échelle individuelle ET collective</a:t>
            </a:r>
            <a:endParaRPr sz="3800" b="1" i="0" u="none" strike="noStrike" cap="none">
              <a:solidFill>
                <a:srgbClr val="27423A"/>
              </a:solidFill>
              <a:latin typeface="Lexend"/>
              <a:ea typeface="Lexend"/>
              <a:cs typeface="Lexend"/>
              <a:sym typeface="Lexend"/>
            </a:endParaRPr>
          </a:p>
        </p:txBody>
      </p:sp>
      <p:pic>
        <p:nvPicPr>
          <p:cNvPr id="2121" name="Google Shape;2121;p117"/>
          <p:cNvPicPr preferRelativeResize="0"/>
          <p:nvPr/>
        </p:nvPicPr>
        <p:blipFill rotWithShape="1">
          <a:blip r:embed="rId3">
            <a:alphaModFix/>
          </a:blip>
          <a:srcRect/>
          <a:stretch/>
        </p:blipFill>
        <p:spPr>
          <a:xfrm>
            <a:off x="884413" y="1201600"/>
            <a:ext cx="10423200" cy="5368500"/>
          </a:xfrm>
          <a:prstGeom prst="roundRect">
            <a:avLst>
              <a:gd name="adj" fmla="val 4719"/>
            </a:avLst>
          </a:prstGeom>
          <a:noFill/>
          <a:ln w="19050" cap="flat" cmpd="sng">
            <a:solidFill>
              <a:srgbClr val="BB8A61"/>
            </a:solidFill>
            <a:prstDash val="solid"/>
            <a:round/>
            <a:headEnd type="none" w="sm" len="sm"/>
            <a:tailEnd type="none" w="sm" len="sm"/>
          </a:ln>
        </p:spPr>
      </p:pic>
      <p:sp>
        <p:nvSpPr>
          <p:cNvPr id="2122" name="Google Shape;2122;p117"/>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108</a:t>
            </a:fld>
            <a:endParaRPr/>
          </a:p>
        </p:txBody>
      </p:sp>
      <p:sp>
        <p:nvSpPr>
          <p:cNvPr id="2123" name="Google Shape;2123;p117"/>
          <p:cNvSpPr/>
          <p:nvPr/>
        </p:nvSpPr>
        <p:spPr>
          <a:xfrm>
            <a:off x="2718000" y="1819575"/>
            <a:ext cx="225000" cy="225000"/>
          </a:xfrm>
          <a:prstGeom prst="ellipse">
            <a:avLst/>
          </a:prstGeom>
          <a:noFill/>
          <a:ln w="38100" cap="flat" cmpd="sng">
            <a:solidFill>
              <a:srgbClr val="27423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7423A"/>
              </a:solidFill>
              <a:latin typeface="Arial"/>
              <a:ea typeface="Arial"/>
              <a:cs typeface="Arial"/>
              <a:sym typeface="Arial"/>
            </a:endParaRPr>
          </a:p>
        </p:txBody>
      </p:sp>
      <p:sp>
        <p:nvSpPr>
          <p:cNvPr id="2124" name="Google Shape;2124;p117"/>
          <p:cNvSpPr/>
          <p:nvPr/>
        </p:nvSpPr>
        <p:spPr>
          <a:xfrm>
            <a:off x="4698000" y="2563200"/>
            <a:ext cx="225000" cy="225000"/>
          </a:xfrm>
          <a:prstGeom prst="ellipse">
            <a:avLst/>
          </a:prstGeom>
          <a:noFill/>
          <a:ln w="38100" cap="flat" cmpd="sng">
            <a:solidFill>
              <a:srgbClr val="27423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7423A"/>
              </a:solidFill>
              <a:latin typeface="Arial"/>
              <a:ea typeface="Arial"/>
              <a:cs typeface="Arial"/>
              <a:sym typeface="Arial"/>
            </a:endParaRPr>
          </a:p>
        </p:txBody>
      </p:sp>
      <p:sp>
        <p:nvSpPr>
          <p:cNvPr id="2125" name="Google Shape;2125;p117"/>
          <p:cNvSpPr/>
          <p:nvPr/>
        </p:nvSpPr>
        <p:spPr>
          <a:xfrm>
            <a:off x="6665525" y="3420000"/>
            <a:ext cx="225000" cy="225000"/>
          </a:xfrm>
          <a:prstGeom prst="ellipse">
            <a:avLst/>
          </a:prstGeom>
          <a:noFill/>
          <a:ln w="38100" cap="flat" cmpd="sng">
            <a:solidFill>
              <a:srgbClr val="27423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7423A"/>
              </a:solidFill>
              <a:latin typeface="Arial"/>
              <a:ea typeface="Arial"/>
              <a:cs typeface="Arial"/>
              <a:sym typeface="Arial"/>
            </a:endParaRPr>
          </a:p>
        </p:txBody>
      </p:sp>
      <p:sp>
        <p:nvSpPr>
          <p:cNvPr id="2126" name="Google Shape;2126;p117"/>
          <p:cNvSpPr/>
          <p:nvPr/>
        </p:nvSpPr>
        <p:spPr>
          <a:xfrm>
            <a:off x="8676000" y="4320000"/>
            <a:ext cx="225000" cy="225000"/>
          </a:xfrm>
          <a:prstGeom prst="ellipse">
            <a:avLst/>
          </a:prstGeom>
          <a:noFill/>
          <a:ln w="38100" cap="flat" cmpd="sng">
            <a:solidFill>
              <a:srgbClr val="27423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7423A"/>
              </a:solidFill>
              <a:latin typeface="Arial"/>
              <a:ea typeface="Arial"/>
              <a:cs typeface="Arial"/>
              <a:sym typeface="Arial"/>
            </a:endParaRPr>
          </a:p>
        </p:txBody>
      </p:sp>
      <p:sp>
        <p:nvSpPr>
          <p:cNvPr id="2127" name="Google Shape;2127;p117"/>
          <p:cNvSpPr/>
          <p:nvPr/>
        </p:nvSpPr>
        <p:spPr>
          <a:xfrm rot="1812971">
            <a:off x="7642272" y="2011851"/>
            <a:ext cx="4333709" cy="1195276"/>
          </a:xfrm>
          <a:prstGeom prst="rect">
            <a:avLst/>
          </a:prstGeom>
          <a:solidFill>
            <a:srgbClr val="DE393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FFFFFF"/>
                </a:solidFill>
                <a:latin typeface="Lexend"/>
                <a:ea typeface="Lexend"/>
                <a:cs typeface="Lexend"/>
                <a:sym typeface="Lexend"/>
              </a:rPr>
              <a:t>À f</a:t>
            </a:r>
            <a:r>
              <a:rPr lang="fr-FR" sz="1800" b="0" i="0" u="none" strike="noStrike" cap="none">
                <a:solidFill>
                  <a:schemeClr val="lt1"/>
                </a:solidFill>
                <a:latin typeface="Lexend"/>
                <a:ea typeface="Lexend"/>
                <a:cs typeface="Lexend"/>
                <a:sym typeface="Lexend"/>
              </a:rPr>
              <a:t>aire deviner directement sur la plateforme</a:t>
            </a:r>
            <a:endParaRPr sz="1800" b="0" i="0" u="none" strike="noStrike" cap="none">
              <a:solidFill>
                <a:schemeClr val="lt1"/>
              </a:solidFill>
              <a:latin typeface="Arial"/>
              <a:ea typeface="Arial"/>
              <a:cs typeface="Arial"/>
              <a:sym typeface="Arial"/>
            </a:endParaRPr>
          </a:p>
        </p:txBody>
      </p:sp>
      <p:pic>
        <p:nvPicPr>
          <p:cNvPr id="2128" name="Google Shape;2128;p117"/>
          <p:cNvPicPr preferRelativeResize="0"/>
          <p:nvPr/>
        </p:nvPicPr>
        <p:blipFill>
          <a:blip r:embed="rId4">
            <a:alphaModFix amt="80000"/>
          </a:blip>
          <a:stretch>
            <a:fillRect/>
          </a:stretch>
        </p:blipFill>
        <p:spPr>
          <a:xfrm>
            <a:off x="3546000" y="1967525"/>
            <a:ext cx="518327" cy="480248"/>
          </a:xfrm>
          <a:prstGeom prst="rect">
            <a:avLst/>
          </a:prstGeom>
          <a:noFill/>
          <a:ln>
            <a:noFill/>
          </a:ln>
        </p:spPr>
      </p:pic>
      <p:pic>
        <p:nvPicPr>
          <p:cNvPr id="2129" name="Google Shape;2129;p117"/>
          <p:cNvPicPr preferRelativeResize="0"/>
          <p:nvPr/>
        </p:nvPicPr>
        <p:blipFill>
          <a:blip r:embed="rId4">
            <a:alphaModFix amt="80000"/>
          </a:blip>
          <a:stretch>
            <a:fillRect/>
          </a:stretch>
        </p:blipFill>
        <p:spPr>
          <a:xfrm>
            <a:off x="5533200" y="2677500"/>
            <a:ext cx="518327" cy="480248"/>
          </a:xfrm>
          <a:prstGeom prst="rect">
            <a:avLst/>
          </a:prstGeom>
          <a:noFill/>
          <a:ln>
            <a:noFill/>
          </a:ln>
        </p:spPr>
      </p:pic>
      <p:pic>
        <p:nvPicPr>
          <p:cNvPr id="2130" name="Google Shape;2130;p117"/>
          <p:cNvPicPr preferRelativeResize="0"/>
          <p:nvPr/>
        </p:nvPicPr>
        <p:blipFill>
          <a:blip r:embed="rId4">
            <a:alphaModFix amt="80000"/>
          </a:blip>
          <a:stretch>
            <a:fillRect/>
          </a:stretch>
        </p:blipFill>
        <p:spPr>
          <a:xfrm>
            <a:off x="7518300" y="3538800"/>
            <a:ext cx="518327" cy="480248"/>
          </a:xfrm>
          <a:prstGeom prst="rect">
            <a:avLst/>
          </a:prstGeom>
          <a:noFill/>
          <a:ln>
            <a:noFill/>
          </a:ln>
        </p:spPr>
      </p:pic>
      <p:pic>
        <p:nvPicPr>
          <p:cNvPr id="2131" name="Google Shape;2131;p117"/>
          <p:cNvPicPr preferRelativeResize="0"/>
          <p:nvPr/>
        </p:nvPicPr>
        <p:blipFill>
          <a:blip r:embed="rId4">
            <a:alphaModFix amt="80000"/>
          </a:blip>
          <a:stretch>
            <a:fillRect/>
          </a:stretch>
        </p:blipFill>
        <p:spPr>
          <a:xfrm>
            <a:off x="9504450" y="4176000"/>
            <a:ext cx="518327" cy="480248"/>
          </a:xfrm>
          <a:prstGeom prst="rect">
            <a:avLst/>
          </a:prstGeom>
          <a:noFill/>
          <a:ln>
            <a:noFill/>
          </a:ln>
        </p:spPr>
      </p:pic>
      <p:sp>
        <p:nvSpPr>
          <p:cNvPr id="2132" name="Google Shape;2132;p117"/>
          <p:cNvSpPr/>
          <p:nvPr/>
        </p:nvSpPr>
        <p:spPr>
          <a:xfrm>
            <a:off x="2517450"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2025</a:t>
            </a:r>
            <a:endParaRPr b="1">
              <a:latin typeface="Lexend"/>
              <a:ea typeface="Lexend"/>
              <a:cs typeface="Lexend"/>
              <a:sym typeface="Lexend"/>
            </a:endParaRPr>
          </a:p>
        </p:txBody>
      </p:sp>
      <p:sp>
        <p:nvSpPr>
          <p:cNvPr id="2133" name="Google Shape;2133;p117"/>
          <p:cNvSpPr/>
          <p:nvPr/>
        </p:nvSpPr>
        <p:spPr>
          <a:xfrm>
            <a:off x="3491375"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2028</a:t>
            </a:r>
            <a:endParaRPr b="1">
              <a:latin typeface="Lexend"/>
              <a:ea typeface="Lexend"/>
              <a:cs typeface="Lexend"/>
              <a:sym typeface="Lexend"/>
            </a:endParaRPr>
          </a:p>
        </p:txBody>
      </p:sp>
      <p:sp>
        <p:nvSpPr>
          <p:cNvPr id="2134" name="Google Shape;2134;p117"/>
          <p:cNvSpPr/>
          <p:nvPr/>
        </p:nvSpPr>
        <p:spPr>
          <a:xfrm>
            <a:off x="9437706"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2046</a:t>
            </a:r>
            <a:endParaRPr b="1">
              <a:latin typeface="Lexend"/>
              <a:ea typeface="Lexend"/>
              <a:cs typeface="Lexend"/>
              <a:sym typeface="Lexend"/>
            </a:endParaRPr>
          </a:p>
        </p:txBody>
      </p:sp>
      <p:sp>
        <p:nvSpPr>
          <p:cNvPr id="2135" name="Google Shape;2135;p117"/>
          <p:cNvSpPr/>
          <p:nvPr/>
        </p:nvSpPr>
        <p:spPr>
          <a:xfrm>
            <a:off x="8435194"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2043</a:t>
            </a:r>
            <a:endParaRPr b="1">
              <a:latin typeface="Lexend"/>
              <a:ea typeface="Lexend"/>
              <a:cs typeface="Lexend"/>
              <a:sym typeface="Lexend"/>
            </a:endParaRPr>
          </a:p>
        </p:txBody>
      </p:sp>
      <p:sp>
        <p:nvSpPr>
          <p:cNvPr id="2136" name="Google Shape;2136;p117"/>
          <p:cNvSpPr/>
          <p:nvPr/>
        </p:nvSpPr>
        <p:spPr>
          <a:xfrm>
            <a:off x="7444588"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2040</a:t>
            </a:r>
            <a:endParaRPr b="1">
              <a:latin typeface="Lexend"/>
              <a:ea typeface="Lexend"/>
              <a:cs typeface="Lexend"/>
              <a:sym typeface="Lexend"/>
            </a:endParaRPr>
          </a:p>
        </p:txBody>
      </p:sp>
      <p:sp>
        <p:nvSpPr>
          <p:cNvPr id="2137" name="Google Shape;2137;p117"/>
          <p:cNvSpPr/>
          <p:nvPr/>
        </p:nvSpPr>
        <p:spPr>
          <a:xfrm>
            <a:off x="6465888"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2037</a:t>
            </a:r>
            <a:endParaRPr b="1">
              <a:latin typeface="Lexend"/>
              <a:ea typeface="Lexend"/>
              <a:cs typeface="Lexend"/>
              <a:sym typeface="Lexend"/>
            </a:endParaRPr>
          </a:p>
        </p:txBody>
      </p:sp>
      <p:sp>
        <p:nvSpPr>
          <p:cNvPr id="2138" name="Google Shape;2138;p117"/>
          <p:cNvSpPr/>
          <p:nvPr/>
        </p:nvSpPr>
        <p:spPr>
          <a:xfrm>
            <a:off x="5487188"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2034</a:t>
            </a:r>
            <a:endParaRPr b="1">
              <a:latin typeface="Lexend"/>
              <a:ea typeface="Lexend"/>
              <a:cs typeface="Lexend"/>
              <a:sym typeface="Lexend"/>
            </a:endParaRPr>
          </a:p>
        </p:txBody>
      </p:sp>
      <p:sp>
        <p:nvSpPr>
          <p:cNvPr id="2139" name="Google Shape;2139;p117"/>
          <p:cNvSpPr/>
          <p:nvPr/>
        </p:nvSpPr>
        <p:spPr>
          <a:xfrm>
            <a:off x="4465300" y="6249350"/>
            <a:ext cx="671400" cy="28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latin typeface="Lexend"/>
                <a:ea typeface="Lexend"/>
                <a:cs typeface="Lexend"/>
                <a:sym typeface="Lexend"/>
              </a:rPr>
              <a:t>2031</a:t>
            </a:r>
            <a:endParaRPr b="1">
              <a:latin typeface="Lexend"/>
              <a:ea typeface="Lexend"/>
              <a:cs typeface="Lexend"/>
              <a:sym typeface="Lexen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43"/>
        <p:cNvGrpSpPr/>
        <p:nvPr/>
      </p:nvGrpSpPr>
      <p:grpSpPr>
        <a:xfrm>
          <a:off x="0" y="0"/>
          <a:ext cx="0" cy="0"/>
          <a:chOff x="0" y="0"/>
          <a:chExt cx="0" cy="0"/>
        </a:xfrm>
      </p:grpSpPr>
      <p:sp>
        <p:nvSpPr>
          <p:cNvPr id="2144" name="Google Shape;2144;p118"/>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chemeClr val="dk1"/>
              </a:buClr>
              <a:buSzPts val="3600"/>
              <a:buFont typeface="Arial"/>
              <a:buNone/>
            </a:pPr>
            <a:r>
              <a:rPr lang="fr-FR" sz="3800" b="1" i="0" u="none" strike="noStrike" cap="none">
                <a:solidFill>
                  <a:srgbClr val="27423A"/>
                </a:solidFill>
                <a:latin typeface="Lexend"/>
                <a:ea typeface="Lexend"/>
                <a:cs typeface="Lexend"/>
                <a:sym typeface="Lexend"/>
              </a:rPr>
              <a:t>Agir avec ambition </a:t>
            </a:r>
            <a:endParaRPr sz="3800" b="1" i="0" u="none" strike="noStrike" cap="none">
              <a:solidFill>
                <a:srgbClr val="27423A"/>
              </a:solidFill>
              <a:latin typeface="Lexend"/>
              <a:ea typeface="Lexend"/>
              <a:cs typeface="Lexend"/>
              <a:sym typeface="Lexend"/>
            </a:endParaRPr>
          </a:p>
        </p:txBody>
      </p:sp>
      <p:sp>
        <p:nvSpPr>
          <p:cNvPr id="2145" name="Google Shape;2145;p11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109</a:t>
            </a:fld>
            <a:endParaRPr/>
          </a:p>
        </p:txBody>
      </p:sp>
      <p:sp>
        <p:nvSpPr>
          <p:cNvPr id="2146" name="Google Shape;2146;p118"/>
          <p:cNvSpPr txBox="1"/>
          <p:nvPr/>
        </p:nvSpPr>
        <p:spPr>
          <a:xfrm>
            <a:off x="500925" y="983675"/>
            <a:ext cx="11126400" cy="87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400" b="1" i="0" u="none" strike="noStrike" cap="none">
                <a:solidFill>
                  <a:srgbClr val="BB8A61"/>
                </a:solidFill>
                <a:latin typeface="Lexend"/>
                <a:ea typeface="Lexend"/>
                <a:cs typeface="Lexend"/>
                <a:sym typeface="Lexend"/>
              </a:rPr>
              <a:t>Aucune action miracle</a:t>
            </a:r>
            <a:r>
              <a:rPr lang="fr-FR" sz="2400" b="0" i="0" u="none" strike="noStrike" cap="none">
                <a:solidFill>
                  <a:srgbClr val="274139"/>
                </a:solidFill>
                <a:latin typeface="Lexend"/>
                <a:ea typeface="Lexend"/>
                <a:cs typeface="Lexend"/>
                <a:sym typeface="Lexend"/>
              </a:rPr>
              <a:t>, mais une </a:t>
            </a:r>
            <a:r>
              <a:rPr lang="fr-FR" sz="2400" b="1" i="0" u="none" strike="noStrike" cap="none">
                <a:solidFill>
                  <a:srgbClr val="BB8A61"/>
                </a:solidFill>
                <a:latin typeface="Lexend"/>
                <a:ea typeface="Lexend"/>
                <a:cs typeface="Lexend"/>
                <a:sym typeface="Lexend"/>
              </a:rPr>
              <a:t>complémentarité</a:t>
            </a:r>
            <a:r>
              <a:rPr lang="fr-FR" sz="2400" b="0" i="0" u="none" strike="noStrike" cap="none">
                <a:solidFill>
                  <a:srgbClr val="274139"/>
                </a:solidFill>
                <a:latin typeface="Lexend"/>
                <a:ea typeface="Lexend"/>
                <a:cs typeface="Lexend"/>
                <a:sym typeface="Lexend"/>
              </a:rPr>
              <a:t> dans les actions pour atteindre nos objectifs :</a:t>
            </a:r>
            <a:endParaRPr sz="2400" b="1" i="0" u="none" strike="noStrike" cap="none">
              <a:solidFill>
                <a:srgbClr val="BB8A61"/>
              </a:solidFill>
              <a:latin typeface="Lexend"/>
              <a:ea typeface="Lexend"/>
              <a:cs typeface="Lexend"/>
              <a:sym typeface="Lexend"/>
            </a:endParaRPr>
          </a:p>
        </p:txBody>
      </p:sp>
      <p:sp>
        <p:nvSpPr>
          <p:cNvPr id="2147" name="Google Shape;2147;p118"/>
          <p:cNvSpPr txBox="1"/>
          <p:nvPr/>
        </p:nvSpPr>
        <p:spPr>
          <a:xfrm>
            <a:off x="3516625" y="2363800"/>
            <a:ext cx="6023700" cy="87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400" b="0" i="0" u="none" strike="noStrike" cap="none">
                <a:solidFill>
                  <a:srgbClr val="274139"/>
                </a:solidFill>
                <a:latin typeface="Lexend"/>
                <a:ea typeface="Lexend"/>
                <a:cs typeface="Lexend"/>
                <a:sym typeface="Lexend"/>
              </a:rPr>
              <a:t>Sur TOUS les </a:t>
            </a:r>
            <a:r>
              <a:rPr lang="fr-FR" sz="2400" b="1" i="0" u="none" strike="noStrike" cap="none">
                <a:solidFill>
                  <a:srgbClr val="BB8A61"/>
                </a:solidFill>
                <a:latin typeface="Lexend"/>
                <a:ea typeface="Lexend"/>
                <a:cs typeface="Lexend"/>
                <a:sym typeface="Lexend"/>
              </a:rPr>
              <a:t>secteurs d’activité</a:t>
            </a:r>
            <a:endParaRPr sz="2400" b="1" i="0" u="none" strike="noStrike" cap="none">
              <a:solidFill>
                <a:srgbClr val="BB8A61"/>
              </a:solidFill>
              <a:latin typeface="Lexend"/>
              <a:ea typeface="Lexend"/>
              <a:cs typeface="Lexend"/>
              <a:sym typeface="Lexend"/>
            </a:endParaRPr>
          </a:p>
        </p:txBody>
      </p:sp>
      <p:sp>
        <p:nvSpPr>
          <p:cNvPr id="2148" name="Google Shape;2148;p118"/>
          <p:cNvSpPr txBox="1"/>
          <p:nvPr/>
        </p:nvSpPr>
        <p:spPr>
          <a:xfrm>
            <a:off x="3516625" y="3272700"/>
            <a:ext cx="6023700" cy="87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Arial"/>
              <a:buNone/>
            </a:pPr>
            <a:r>
              <a:rPr lang="fr-FR" sz="2400">
                <a:solidFill>
                  <a:srgbClr val="274139"/>
                </a:solidFill>
                <a:latin typeface="Lexend"/>
                <a:ea typeface="Lexend"/>
                <a:cs typeface="Lexend"/>
                <a:sym typeface="Lexend"/>
              </a:rPr>
              <a:t>À</a:t>
            </a:r>
            <a:r>
              <a:rPr lang="fr-FR" sz="2400" b="0" i="0" u="none" strike="noStrike" cap="none">
                <a:solidFill>
                  <a:srgbClr val="274139"/>
                </a:solidFill>
                <a:latin typeface="Lexend"/>
                <a:ea typeface="Lexend"/>
                <a:cs typeface="Lexend"/>
                <a:sym typeface="Lexend"/>
              </a:rPr>
              <a:t> l’échelle </a:t>
            </a:r>
            <a:r>
              <a:rPr lang="fr-FR" sz="2400" b="1" i="0" u="none" strike="noStrike" cap="none">
                <a:solidFill>
                  <a:srgbClr val="BB8A61"/>
                </a:solidFill>
                <a:latin typeface="Lexend"/>
                <a:ea typeface="Lexend"/>
                <a:cs typeface="Lexend"/>
                <a:sym typeface="Lexend"/>
              </a:rPr>
              <a:t>individuelle</a:t>
            </a:r>
            <a:r>
              <a:rPr lang="fr-FR" sz="2400" b="0" i="0" u="none" strike="noStrike" cap="none">
                <a:solidFill>
                  <a:srgbClr val="274139"/>
                </a:solidFill>
                <a:latin typeface="Lexend"/>
                <a:ea typeface="Lexend"/>
                <a:cs typeface="Lexend"/>
                <a:sym typeface="Lexend"/>
              </a:rPr>
              <a:t> ET </a:t>
            </a:r>
            <a:r>
              <a:rPr lang="fr-FR" sz="2400" b="1" i="0" u="none" strike="noStrike" cap="none">
                <a:solidFill>
                  <a:srgbClr val="BB8A61"/>
                </a:solidFill>
                <a:latin typeface="Lexend"/>
                <a:ea typeface="Lexend"/>
                <a:cs typeface="Lexend"/>
                <a:sym typeface="Lexend"/>
              </a:rPr>
              <a:t>collective</a:t>
            </a:r>
            <a:endParaRPr sz="2400" b="1" i="0" u="none" strike="noStrike" cap="none">
              <a:solidFill>
                <a:srgbClr val="BB8A61"/>
              </a:solidFill>
              <a:latin typeface="Lexend"/>
              <a:ea typeface="Lexend"/>
              <a:cs typeface="Lexend"/>
              <a:sym typeface="Lexend"/>
            </a:endParaRPr>
          </a:p>
        </p:txBody>
      </p:sp>
      <p:sp>
        <p:nvSpPr>
          <p:cNvPr id="2149" name="Google Shape;2149;p118"/>
          <p:cNvSpPr txBox="1"/>
          <p:nvPr/>
        </p:nvSpPr>
        <p:spPr>
          <a:xfrm>
            <a:off x="3516625" y="4181600"/>
            <a:ext cx="6023700" cy="87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Arial"/>
              <a:buNone/>
            </a:pPr>
            <a:r>
              <a:rPr lang="fr-FR" sz="2400" b="0" i="0" u="none" strike="noStrike" cap="none">
                <a:solidFill>
                  <a:srgbClr val="274139"/>
                </a:solidFill>
                <a:latin typeface="Lexend"/>
                <a:ea typeface="Lexend"/>
                <a:cs typeface="Lexend"/>
                <a:sym typeface="Lexend"/>
              </a:rPr>
              <a:t>Sur TOUS les </a:t>
            </a:r>
            <a:r>
              <a:rPr lang="fr-FR" sz="2400" b="1" i="0" u="none" strike="noStrike" cap="none">
                <a:solidFill>
                  <a:srgbClr val="BB8A61"/>
                </a:solidFill>
                <a:latin typeface="Lexend"/>
                <a:ea typeface="Lexend"/>
                <a:cs typeface="Lexend"/>
                <a:sym typeface="Lexend"/>
              </a:rPr>
              <a:t>leviers</a:t>
            </a:r>
            <a:endParaRPr sz="2400" b="1" i="0" u="none" strike="noStrike" cap="none">
              <a:solidFill>
                <a:srgbClr val="BB8A61"/>
              </a:solidFill>
              <a:latin typeface="Lexend"/>
              <a:ea typeface="Lexend"/>
              <a:cs typeface="Lexend"/>
              <a:sym typeface="Lexend"/>
            </a:endParaRPr>
          </a:p>
        </p:txBody>
      </p:sp>
      <p:sp>
        <p:nvSpPr>
          <p:cNvPr id="2150" name="Google Shape;2150;p118"/>
          <p:cNvSpPr txBox="1"/>
          <p:nvPr/>
        </p:nvSpPr>
        <p:spPr>
          <a:xfrm>
            <a:off x="3516625" y="5090500"/>
            <a:ext cx="6023700" cy="87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400" b="0" i="0" u="none" strike="noStrike" cap="none">
                <a:solidFill>
                  <a:srgbClr val="274139"/>
                </a:solidFill>
                <a:latin typeface="Lexend"/>
                <a:ea typeface="Lexend"/>
                <a:cs typeface="Lexend"/>
                <a:sym typeface="Lexend"/>
              </a:rPr>
              <a:t>De façon </a:t>
            </a:r>
            <a:r>
              <a:rPr lang="fr-FR" sz="2400" b="1" i="0" u="none" strike="noStrike" cap="none">
                <a:solidFill>
                  <a:srgbClr val="BB8A61"/>
                </a:solidFill>
                <a:latin typeface="Lexend"/>
                <a:ea typeface="Lexend"/>
                <a:cs typeface="Lexend"/>
                <a:sym typeface="Lexend"/>
              </a:rPr>
              <a:t>directe</a:t>
            </a:r>
            <a:r>
              <a:rPr lang="fr-FR" sz="2400" b="0" i="0" u="none" strike="noStrike" cap="none">
                <a:solidFill>
                  <a:srgbClr val="274139"/>
                </a:solidFill>
                <a:latin typeface="Lexend"/>
                <a:ea typeface="Lexend"/>
                <a:cs typeface="Lexend"/>
                <a:sym typeface="Lexend"/>
              </a:rPr>
              <a:t> ET </a:t>
            </a:r>
            <a:r>
              <a:rPr lang="fr-FR" sz="2400" b="1" i="0" u="none" strike="noStrike" cap="none">
                <a:solidFill>
                  <a:srgbClr val="BB8A61"/>
                </a:solidFill>
                <a:latin typeface="Lexend"/>
                <a:ea typeface="Lexend"/>
                <a:cs typeface="Lexend"/>
                <a:sym typeface="Lexend"/>
              </a:rPr>
              <a:t>indirecte</a:t>
            </a:r>
            <a:endParaRPr sz="2400" b="1" i="0" u="none" strike="noStrike" cap="none">
              <a:solidFill>
                <a:srgbClr val="BB8A61"/>
              </a:solidFill>
              <a:latin typeface="Lexend"/>
              <a:ea typeface="Lexend"/>
              <a:cs typeface="Lexend"/>
              <a:sym typeface="Lexend"/>
            </a:endParaRPr>
          </a:p>
        </p:txBody>
      </p:sp>
      <p:pic>
        <p:nvPicPr>
          <p:cNvPr id="2151" name="Google Shape;2151;p118"/>
          <p:cNvPicPr preferRelativeResize="0"/>
          <p:nvPr/>
        </p:nvPicPr>
        <p:blipFill rotWithShape="1">
          <a:blip r:embed="rId3">
            <a:alphaModFix/>
          </a:blip>
          <a:srcRect/>
          <a:stretch/>
        </p:blipFill>
        <p:spPr>
          <a:xfrm>
            <a:off x="2651675" y="2438725"/>
            <a:ext cx="723750" cy="723750"/>
          </a:xfrm>
          <a:prstGeom prst="rect">
            <a:avLst/>
          </a:prstGeom>
          <a:noFill/>
          <a:ln>
            <a:noFill/>
          </a:ln>
        </p:spPr>
      </p:pic>
      <p:pic>
        <p:nvPicPr>
          <p:cNvPr id="2152" name="Google Shape;2152;p118"/>
          <p:cNvPicPr preferRelativeResize="0"/>
          <p:nvPr/>
        </p:nvPicPr>
        <p:blipFill rotWithShape="1">
          <a:blip r:embed="rId3">
            <a:alphaModFix/>
          </a:blip>
          <a:srcRect/>
          <a:stretch/>
        </p:blipFill>
        <p:spPr>
          <a:xfrm>
            <a:off x="2651675" y="3347625"/>
            <a:ext cx="723750" cy="723750"/>
          </a:xfrm>
          <a:prstGeom prst="rect">
            <a:avLst/>
          </a:prstGeom>
          <a:noFill/>
          <a:ln>
            <a:noFill/>
          </a:ln>
        </p:spPr>
      </p:pic>
      <p:pic>
        <p:nvPicPr>
          <p:cNvPr id="2153" name="Google Shape;2153;p118"/>
          <p:cNvPicPr preferRelativeResize="0"/>
          <p:nvPr/>
        </p:nvPicPr>
        <p:blipFill rotWithShape="1">
          <a:blip r:embed="rId3">
            <a:alphaModFix/>
          </a:blip>
          <a:srcRect/>
          <a:stretch/>
        </p:blipFill>
        <p:spPr>
          <a:xfrm>
            <a:off x="2651675" y="4256525"/>
            <a:ext cx="723750" cy="723750"/>
          </a:xfrm>
          <a:prstGeom prst="rect">
            <a:avLst/>
          </a:prstGeom>
          <a:noFill/>
          <a:ln>
            <a:noFill/>
          </a:ln>
        </p:spPr>
      </p:pic>
      <p:pic>
        <p:nvPicPr>
          <p:cNvPr id="2154" name="Google Shape;2154;p118"/>
          <p:cNvPicPr preferRelativeResize="0"/>
          <p:nvPr/>
        </p:nvPicPr>
        <p:blipFill rotWithShape="1">
          <a:blip r:embed="rId3">
            <a:alphaModFix/>
          </a:blip>
          <a:srcRect/>
          <a:stretch/>
        </p:blipFill>
        <p:spPr>
          <a:xfrm>
            <a:off x="2651675" y="5165425"/>
            <a:ext cx="723750" cy="723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264"/>
        <p:cNvGrpSpPr/>
        <p:nvPr/>
      </p:nvGrpSpPr>
      <p:grpSpPr>
        <a:xfrm>
          <a:off x="0" y="0"/>
          <a:ext cx="0" cy="0"/>
          <a:chOff x="0" y="0"/>
          <a:chExt cx="0" cy="0"/>
        </a:xfrm>
      </p:grpSpPr>
      <p:pic>
        <p:nvPicPr>
          <p:cNvPr id="265" name="Google Shape;265;p22"/>
          <p:cNvPicPr preferRelativeResize="0"/>
          <p:nvPr/>
        </p:nvPicPr>
        <p:blipFill rotWithShape="1">
          <a:blip r:embed="rId3">
            <a:alphaModFix/>
          </a:blip>
          <a:srcRect/>
          <a:stretch/>
        </p:blipFill>
        <p:spPr>
          <a:xfrm>
            <a:off x="90350" y="100050"/>
            <a:ext cx="12007200" cy="6664500"/>
          </a:xfrm>
          <a:prstGeom prst="roundRect">
            <a:avLst>
              <a:gd name="adj" fmla="val 3752"/>
            </a:avLst>
          </a:prstGeom>
          <a:noFill/>
          <a:ln>
            <a:noFill/>
          </a:ln>
        </p:spPr>
      </p:pic>
      <p:pic>
        <p:nvPicPr>
          <p:cNvPr id="266" name="Google Shape;266;p22"/>
          <p:cNvPicPr preferRelativeResize="0"/>
          <p:nvPr/>
        </p:nvPicPr>
        <p:blipFill rotWithShape="1">
          <a:blip r:embed="rId4">
            <a:alphaModFix/>
          </a:blip>
          <a:srcRect/>
          <a:stretch/>
        </p:blipFill>
        <p:spPr>
          <a:xfrm>
            <a:off x="9771125" y="403150"/>
            <a:ext cx="2004024" cy="665400"/>
          </a:xfrm>
          <a:prstGeom prst="rect">
            <a:avLst/>
          </a:prstGeom>
          <a:noFill/>
          <a:ln>
            <a:noFill/>
          </a:ln>
        </p:spPr>
      </p:pic>
      <p:sp>
        <p:nvSpPr>
          <p:cNvPr id="267" name="Google Shape;267;p22"/>
          <p:cNvSpPr/>
          <p:nvPr/>
        </p:nvSpPr>
        <p:spPr>
          <a:xfrm>
            <a:off x="2995838" y="2126450"/>
            <a:ext cx="5783400" cy="2628900"/>
          </a:xfrm>
          <a:prstGeom prst="roundRect">
            <a:avLst>
              <a:gd name="adj" fmla="val 16667"/>
            </a:avLst>
          </a:prstGeom>
          <a:solidFill>
            <a:srgbClr val="FFFFFF">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2"/>
          <p:cNvSpPr txBox="1"/>
          <p:nvPr/>
        </p:nvSpPr>
        <p:spPr>
          <a:xfrm>
            <a:off x="-3939769" y="3072575"/>
            <a:ext cx="7381500" cy="3428100"/>
          </a:xfrm>
          <a:prstGeom prst="rect">
            <a:avLst/>
          </a:prstGeom>
          <a:noFill/>
          <a:ln>
            <a:noFill/>
          </a:ln>
        </p:spPr>
        <p:txBody>
          <a:bodyPr spcFirstLastPara="1" wrap="square" lIns="0" tIns="0" rIns="0" bIns="0" anchor="ctr" anchorCtr="0">
            <a:noAutofit/>
          </a:bodyPr>
          <a:lstStyle/>
          <a:p>
            <a:pPr marL="0" marR="0" lvl="0" indent="0" algn="r" rtl="0">
              <a:lnSpc>
                <a:spcPct val="95000"/>
              </a:lnSpc>
              <a:spcBef>
                <a:spcPts val="0"/>
              </a:spcBef>
              <a:spcAft>
                <a:spcPts val="0"/>
              </a:spcAft>
              <a:buClr>
                <a:srgbClr val="FFFFFF"/>
              </a:buClr>
              <a:buSzPts val="26500"/>
              <a:buFont typeface="Lexend"/>
              <a:buNone/>
            </a:pPr>
            <a:r>
              <a:rPr lang="fr-FR" sz="30000" b="1" i="0" u="none" strike="noStrike" cap="none">
                <a:solidFill>
                  <a:srgbClr val="BB8A61"/>
                </a:solidFill>
                <a:latin typeface="Lexend"/>
                <a:ea typeface="Lexend"/>
                <a:cs typeface="Lexend"/>
                <a:sym typeface="Lexend"/>
              </a:rPr>
              <a:t>02</a:t>
            </a:r>
            <a:endParaRPr sz="30000" b="0" i="0" u="none" strike="noStrike" cap="none">
              <a:solidFill>
                <a:srgbClr val="BB8A61"/>
              </a:solidFill>
              <a:latin typeface="Lexend"/>
              <a:ea typeface="Lexend"/>
              <a:cs typeface="Lexend"/>
              <a:sym typeface="Lexend"/>
            </a:endParaRPr>
          </a:p>
        </p:txBody>
      </p:sp>
      <p:sp>
        <p:nvSpPr>
          <p:cNvPr id="269" name="Google Shape;269;p22"/>
          <p:cNvSpPr txBox="1"/>
          <p:nvPr/>
        </p:nvSpPr>
        <p:spPr>
          <a:xfrm>
            <a:off x="2995838" y="1958400"/>
            <a:ext cx="5783400" cy="2969700"/>
          </a:xfrm>
          <a:prstGeom prst="rect">
            <a:avLst/>
          </a:prstGeom>
          <a:noFill/>
          <a:ln>
            <a:noFill/>
          </a:ln>
        </p:spPr>
        <p:txBody>
          <a:bodyPr spcFirstLastPara="1" wrap="square" lIns="345475" tIns="172725" rIns="345475" bIns="172725"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fr-FR" sz="12000" b="1" i="0" u="none" strike="noStrike" cap="none">
                <a:solidFill>
                  <a:srgbClr val="2D4038"/>
                </a:solidFill>
                <a:latin typeface="Lexend"/>
                <a:ea typeface="Lexend"/>
                <a:cs typeface="Lexend"/>
                <a:sym typeface="Lexend"/>
              </a:rPr>
              <a:t>Quiz </a:t>
            </a:r>
            <a:r>
              <a:rPr lang="fr-FR" sz="12000" b="1" i="0" u="none" strike="noStrike" cap="none">
                <a:solidFill>
                  <a:schemeClr val="accent2"/>
                </a:solidFill>
                <a:latin typeface="Lexend"/>
                <a:ea typeface="Lexend"/>
                <a:cs typeface="Lexend"/>
                <a:sym typeface="Lexend"/>
              </a:rPr>
              <a:t>!</a:t>
            </a:r>
            <a:endParaRPr sz="12000" b="1" i="0" u="none" strike="noStrike" cap="none">
              <a:solidFill>
                <a:schemeClr val="accent2"/>
              </a:solidFill>
              <a:latin typeface="Lexend"/>
              <a:ea typeface="Lexend"/>
              <a:cs typeface="Lexend"/>
              <a:sym typeface="Lexen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119"/>
          <p:cNvSpPr/>
          <p:nvPr/>
        </p:nvSpPr>
        <p:spPr>
          <a:xfrm>
            <a:off x="2153550" y="5940375"/>
            <a:ext cx="79629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p119"/>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600" b="1" i="0" u="none" strike="noStrike" cap="none">
                <a:solidFill>
                  <a:srgbClr val="274139"/>
                </a:solidFill>
                <a:latin typeface="Lexend"/>
                <a:ea typeface="Lexend"/>
                <a:cs typeface="Lexend"/>
                <a:sym typeface="Lexend"/>
              </a:rPr>
              <a:t>Agir sur TOUS les leviers</a:t>
            </a:r>
            <a:endParaRPr sz="4000" b="1" i="0" u="none" strike="noStrike" cap="none">
              <a:solidFill>
                <a:srgbClr val="27423A"/>
              </a:solidFill>
              <a:latin typeface="Lexend"/>
              <a:ea typeface="Lexend"/>
              <a:cs typeface="Lexend"/>
              <a:sym typeface="Lexend"/>
            </a:endParaRPr>
          </a:p>
        </p:txBody>
      </p:sp>
      <p:sp>
        <p:nvSpPr>
          <p:cNvPr id="2162" name="Google Shape;2162;p119"/>
          <p:cNvSpPr txBox="1"/>
          <p:nvPr/>
        </p:nvSpPr>
        <p:spPr>
          <a:xfrm>
            <a:off x="500925" y="983675"/>
            <a:ext cx="9856800" cy="60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400" b="1" i="0" u="none" strike="noStrike" cap="none">
                <a:solidFill>
                  <a:srgbClr val="BB8A61"/>
                </a:solidFill>
                <a:latin typeface="Lexend"/>
                <a:ea typeface="Lexend"/>
                <a:cs typeface="Lexend"/>
                <a:sym typeface="Lexend"/>
              </a:rPr>
              <a:t>Trois grands leviers </a:t>
            </a:r>
            <a:r>
              <a:rPr lang="fr-FR" sz="2400" b="0" i="0" u="none" strike="noStrike" cap="none">
                <a:solidFill>
                  <a:srgbClr val="274139"/>
                </a:solidFill>
                <a:latin typeface="Lexend"/>
                <a:ea typeface="Lexend"/>
                <a:cs typeface="Lexend"/>
                <a:sym typeface="Lexend"/>
              </a:rPr>
              <a:t>pour réduire notre</a:t>
            </a:r>
            <a:r>
              <a:rPr lang="fr-FR" sz="2400" b="1" i="0" u="none" strike="noStrike" cap="none">
                <a:solidFill>
                  <a:srgbClr val="BB8A61"/>
                </a:solidFill>
                <a:latin typeface="Lexend"/>
                <a:ea typeface="Lexend"/>
                <a:cs typeface="Lexend"/>
                <a:sym typeface="Lexend"/>
              </a:rPr>
              <a:t> empreinte carbone :</a:t>
            </a:r>
            <a:endParaRPr sz="2400" b="1" i="0" u="none" strike="noStrike" cap="none">
              <a:solidFill>
                <a:srgbClr val="BB8A61"/>
              </a:solidFill>
              <a:latin typeface="Lexend"/>
              <a:ea typeface="Lexend"/>
              <a:cs typeface="Lexend"/>
              <a:sym typeface="Lexend"/>
            </a:endParaRPr>
          </a:p>
        </p:txBody>
      </p:sp>
      <p:sp>
        <p:nvSpPr>
          <p:cNvPr id="2163" name="Google Shape;2163;p119"/>
          <p:cNvSpPr txBox="1"/>
          <p:nvPr/>
        </p:nvSpPr>
        <p:spPr>
          <a:xfrm>
            <a:off x="817650" y="6020600"/>
            <a:ext cx="105567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274139"/>
                </a:solidFill>
                <a:latin typeface="Lexend"/>
                <a:ea typeface="Lexend"/>
                <a:cs typeface="Lexend"/>
                <a:sym typeface="Lexend"/>
              </a:rPr>
              <a:t>Cela s’applique à </a:t>
            </a:r>
            <a:r>
              <a:rPr lang="fr-FR" sz="2000" b="1" i="0" u="none" strike="noStrike" cap="none">
                <a:solidFill>
                  <a:srgbClr val="BB8A61"/>
                </a:solidFill>
                <a:latin typeface="Lexend"/>
                <a:ea typeface="Lexend"/>
                <a:cs typeface="Lexend"/>
                <a:sym typeface="Lexend"/>
              </a:rPr>
              <a:t>tous les niveaux</a:t>
            </a:r>
            <a:r>
              <a:rPr lang="fr-FR" sz="2000" b="0" i="0" u="none" strike="noStrike" cap="none">
                <a:solidFill>
                  <a:srgbClr val="274139"/>
                </a:solidFill>
                <a:latin typeface="Lexend"/>
                <a:ea typeface="Lexend"/>
                <a:cs typeface="Lexend"/>
                <a:sym typeface="Lexend"/>
              </a:rPr>
              <a:t> et dans </a:t>
            </a:r>
            <a:r>
              <a:rPr lang="fr-FR" sz="2000" b="1" i="0" u="none" strike="noStrike" cap="none">
                <a:solidFill>
                  <a:srgbClr val="BB8A61"/>
                </a:solidFill>
                <a:latin typeface="Lexend"/>
                <a:ea typeface="Lexend"/>
                <a:cs typeface="Lexend"/>
                <a:sym typeface="Lexend"/>
              </a:rPr>
              <a:t>tous les secteurs</a:t>
            </a:r>
            <a:r>
              <a:rPr lang="fr-FR" sz="2000" b="0" i="0" u="none" strike="noStrike" cap="none">
                <a:solidFill>
                  <a:srgbClr val="274139"/>
                </a:solidFill>
                <a:latin typeface="Lexend"/>
                <a:ea typeface="Lexend"/>
                <a:cs typeface="Lexend"/>
                <a:sym typeface="Lexend"/>
              </a:rPr>
              <a:t> !</a:t>
            </a:r>
            <a:endParaRPr sz="2000" b="0" i="0" u="none" strike="noStrike" cap="none">
              <a:solidFill>
                <a:srgbClr val="274139"/>
              </a:solidFill>
              <a:latin typeface="Lexend"/>
              <a:ea typeface="Lexend"/>
              <a:cs typeface="Lexend"/>
              <a:sym typeface="Lexend"/>
            </a:endParaRPr>
          </a:p>
        </p:txBody>
      </p:sp>
      <p:sp>
        <p:nvSpPr>
          <p:cNvPr id="2164" name="Google Shape;2164;p119"/>
          <p:cNvSpPr/>
          <p:nvPr/>
        </p:nvSpPr>
        <p:spPr>
          <a:xfrm>
            <a:off x="5836564" y="4004200"/>
            <a:ext cx="4568700" cy="1878900"/>
          </a:xfrm>
          <a:prstGeom prst="rightArrow">
            <a:avLst>
              <a:gd name="adj1" fmla="val 50000"/>
              <a:gd name="adj2" fmla="val 50000"/>
            </a:avLst>
          </a:prstGeom>
          <a:solidFill>
            <a:srgbClr val="FFFAF2"/>
          </a:solidFill>
          <a:ln w="9525" cap="flat" cmpd="sng">
            <a:solidFill>
              <a:srgbClr val="BB8A61"/>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5" name="Google Shape;2165;p119"/>
          <p:cNvSpPr/>
          <p:nvPr/>
        </p:nvSpPr>
        <p:spPr>
          <a:xfrm>
            <a:off x="5821300" y="2752988"/>
            <a:ext cx="4568700" cy="1878900"/>
          </a:xfrm>
          <a:prstGeom prst="rightArrow">
            <a:avLst>
              <a:gd name="adj1" fmla="val 50000"/>
              <a:gd name="adj2" fmla="val 50000"/>
            </a:avLst>
          </a:prstGeom>
          <a:solidFill>
            <a:srgbClr val="BB8A6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6" name="Google Shape;2166;p119"/>
          <p:cNvSpPr/>
          <p:nvPr/>
        </p:nvSpPr>
        <p:spPr>
          <a:xfrm>
            <a:off x="5821300" y="1487750"/>
            <a:ext cx="4568700" cy="1878900"/>
          </a:xfrm>
          <a:prstGeom prst="rightArrow">
            <a:avLst>
              <a:gd name="adj1" fmla="val 50000"/>
              <a:gd name="adj2" fmla="val 50000"/>
            </a:avLst>
          </a:prstGeom>
          <a:solidFill>
            <a:srgbClr val="274139"/>
          </a:solidFill>
          <a:ln>
            <a:noFill/>
          </a:ln>
          <a:effectLst>
            <a:outerShdw blurRad="57150" dist="47625"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7" name="Google Shape;2167;p119"/>
          <p:cNvSpPr txBox="1"/>
          <p:nvPr/>
        </p:nvSpPr>
        <p:spPr>
          <a:xfrm>
            <a:off x="5887300" y="3242275"/>
            <a:ext cx="36912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1" u="none" strike="noStrike" cap="none">
                <a:solidFill>
                  <a:srgbClr val="FBF4EC"/>
                </a:solidFill>
                <a:latin typeface="Lexend"/>
                <a:ea typeface="Lexend"/>
                <a:cs typeface="Lexend"/>
                <a:sym typeface="Lexend"/>
              </a:rPr>
              <a:t>Réduire la quantité d’énergie nécessaire à la satisfaction d’un même besoin</a:t>
            </a:r>
            <a:endParaRPr sz="1400" b="0" i="0" u="none" strike="noStrike" cap="none">
              <a:solidFill>
                <a:srgbClr val="FBF4EC"/>
              </a:solidFill>
              <a:latin typeface="Arial"/>
              <a:ea typeface="Arial"/>
              <a:cs typeface="Arial"/>
              <a:sym typeface="Arial"/>
            </a:endParaRPr>
          </a:p>
        </p:txBody>
      </p:sp>
      <p:sp>
        <p:nvSpPr>
          <p:cNvPr id="2168" name="Google Shape;2168;p119"/>
          <p:cNvSpPr txBox="1"/>
          <p:nvPr/>
        </p:nvSpPr>
        <p:spPr>
          <a:xfrm>
            <a:off x="5806038" y="4458850"/>
            <a:ext cx="36912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1" u="none" strike="noStrike" cap="none">
                <a:solidFill>
                  <a:srgbClr val="274139"/>
                </a:solidFill>
                <a:latin typeface="Lexend"/>
                <a:ea typeface="Lexend"/>
                <a:cs typeface="Lexend"/>
                <a:sym typeface="Lexend"/>
              </a:rPr>
              <a:t>Passer à une source d’énergie bas carbone (énergies renouvelables et/ou nucléaire)</a:t>
            </a:r>
            <a:endParaRPr sz="1400" b="0" i="0" u="none" strike="noStrike" cap="none">
              <a:solidFill>
                <a:srgbClr val="274139"/>
              </a:solidFill>
              <a:latin typeface="Arial"/>
              <a:ea typeface="Arial"/>
              <a:cs typeface="Arial"/>
              <a:sym typeface="Arial"/>
            </a:endParaRPr>
          </a:p>
        </p:txBody>
      </p:sp>
      <p:sp>
        <p:nvSpPr>
          <p:cNvPr id="2169" name="Google Shape;2169;p119"/>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110</a:t>
            </a:fld>
            <a:endParaRPr/>
          </a:p>
        </p:txBody>
      </p:sp>
      <p:sp>
        <p:nvSpPr>
          <p:cNvPr id="2170" name="Google Shape;2170;p119"/>
          <p:cNvSpPr/>
          <p:nvPr/>
        </p:nvSpPr>
        <p:spPr>
          <a:xfrm rot="-2414990">
            <a:off x="-1869018" y="9091"/>
            <a:ext cx="6588541" cy="6695826"/>
          </a:xfrm>
          <a:prstGeom prst="pie">
            <a:avLst>
              <a:gd name="adj1" fmla="val 645022"/>
              <a:gd name="adj2" fmla="val 2537916"/>
            </a:avLst>
          </a:prstGeom>
          <a:solidFill>
            <a:srgbClr val="E6913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chemeClr val="lt1"/>
              </a:solidFill>
              <a:latin typeface="Oswald"/>
              <a:ea typeface="Oswald"/>
              <a:cs typeface="Oswald"/>
              <a:sym typeface="Oswald"/>
            </a:endParaRPr>
          </a:p>
        </p:txBody>
      </p:sp>
      <p:sp>
        <p:nvSpPr>
          <p:cNvPr id="2171" name="Google Shape;2171;p119"/>
          <p:cNvSpPr/>
          <p:nvPr/>
        </p:nvSpPr>
        <p:spPr>
          <a:xfrm rot="-1046488">
            <a:off x="-2165909" y="249007"/>
            <a:ext cx="7129383" cy="6199534"/>
          </a:xfrm>
          <a:prstGeom prst="pie">
            <a:avLst>
              <a:gd name="adj1" fmla="val 910564"/>
              <a:gd name="adj2" fmla="val 2428034"/>
            </a:avLst>
          </a:prstGeom>
          <a:solidFill>
            <a:srgbClr val="F1C23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chemeClr val="lt1"/>
              </a:solidFill>
              <a:latin typeface="Oswald"/>
              <a:ea typeface="Oswald"/>
              <a:cs typeface="Oswald"/>
              <a:sym typeface="Oswald"/>
            </a:endParaRPr>
          </a:p>
        </p:txBody>
      </p:sp>
      <p:sp>
        <p:nvSpPr>
          <p:cNvPr id="2172" name="Google Shape;2172;p119"/>
          <p:cNvSpPr/>
          <p:nvPr/>
        </p:nvSpPr>
        <p:spPr>
          <a:xfrm rot="301810">
            <a:off x="-2113921" y="350269"/>
            <a:ext cx="7096230" cy="6044290"/>
          </a:xfrm>
          <a:prstGeom prst="pie">
            <a:avLst>
              <a:gd name="adj1" fmla="val 910564"/>
              <a:gd name="adj2" fmla="val 2428034"/>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chemeClr val="lt1"/>
              </a:solidFill>
              <a:latin typeface="Oswald"/>
              <a:ea typeface="Oswald"/>
              <a:cs typeface="Oswald"/>
              <a:sym typeface="Oswald"/>
            </a:endParaRPr>
          </a:p>
        </p:txBody>
      </p:sp>
      <p:sp>
        <p:nvSpPr>
          <p:cNvPr id="2173" name="Google Shape;2173;p119"/>
          <p:cNvSpPr/>
          <p:nvPr/>
        </p:nvSpPr>
        <p:spPr>
          <a:xfrm rot="-951612">
            <a:off x="2106956" y="2123852"/>
            <a:ext cx="3630196" cy="1082787"/>
          </a:xfrm>
          <a:prstGeom prst="chevron">
            <a:avLst>
              <a:gd name="adj" fmla="val 5000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Oswald"/>
                <a:ea typeface="Oswald"/>
                <a:cs typeface="Oswald"/>
                <a:sym typeface="Oswald"/>
              </a:rPr>
              <a:t>SOBRIÉTÉ</a:t>
            </a:r>
            <a:endParaRPr sz="2400" b="1" i="0" u="none" strike="noStrike" cap="none">
              <a:solidFill>
                <a:schemeClr val="lt1"/>
              </a:solidFill>
              <a:latin typeface="Oswald"/>
              <a:ea typeface="Oswald"/>
              <a:cs typeface="Oswald"/>
              <a:sym typeface="Oswald"/>
            </a:endParaRPr>
          </a:p>
        </p:txBody>
      </p:sp>
      <p:sp>
        <p:nvSpPr>
          <p:cNvPr id="2174" name="Google Shape;2174;p119"/>
          <p:cNvSpPr/>
          <p:nvPr/>
        </p:nvSpPr>
        <p:spPr>
          <a:xfrm rot="765473">
            <a:off x="2193646" y="3193817"/>
            <a:ext cx="3629916" cy="1083023"/>
          </a:xfrm>
          <a:prstGeom prst="chevron">
            <a:avLst>
              <a:gd name="adj" fmla="val 5000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Oswald"/>
                <a:ea typeface="Oswald"/>
                <a:cs typeface="Oswald"/>
                <a:sym typeface="Oswald"/>
              </a:rPr>
              <a:t>EFFICACITÉ</a:t>
            </a:r>
            <a:endParaRPr sz="2400" b="0" i="0" u="none" strike="noStrike" cap="none">
              <a:solidFill>
                <a:schemeClr val="lt1"/>
              </a:solidFill>
              <a:latin typeface="Oswald"/>
              <a:ea typeface="Oswald"/>
              <a:cs typeface="Oswald"/>
              <a:sym typeface="Oswald"/>
            </a:endParaRPr>
          </a:p>
        </p:txBody>
      </p:sp>
      <p:sp>
        <p:nvSpPr>
          <p:cNvPr id="2175" name="Google Shape;2175;p119"/>
          <p:cNvSpPr/>
          <p:nvPr/>
        </p:nvSpPr>
        <p:spPr>
          <a:xfrm rot="2187647">
            <a:off x="1488552" y="4100083"/>
            <a:ext cx="3630153" cy="1082848"/>
          </a:xfrm>
          <a:prstGeom prst="chevron">
            <a:avLst>
              <a:gd name="adj" fmla="val 5000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Oswald"/>
                <a:ea typeface="Oswald"/>
                <a:cs typeface="Oswald"/>
                <a:sym typeface="Oswald"/>
              </a:rPr>
              <a:t>SUBSTITUTION</a:t>
            </a:r>
            <a:endParaRPr sz="2400" b="0" i="0" u="none" strike="noStrike" cap="none">
              <a:solidFill>
                <a:schemeClr val="lt1"/>
              </a:solidFill>
              <a:latin typeface="Oswald"/>
              <a:ea typeface="Oswald"/>
              <a:cs typeface="Oswald"/>
              <a:sym typeface="Oswald"/>
            </a:endParaRPr>
          </a:p>
        </p:txBody>
      </p:sp>
      <p:sp>
        <p:nvSpPr>
          <p:cNvPr id="2176" name="Google Shape;2176;p119"/>
          <p:cNvSpPr txBox="1"/>
          <p:nvPr/>
        </p:nvSpPr>
        <p:spPr>
          <a:xfrm>
            <a:off x="5910800" y="2073200"/>
            <a:ext cx="32331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1" u="none" strike="noStrike" cap="none">
                <a:solidFill>
                  <a:srgbClr val="FBF4EC"/>
                </a:solidFill>
                <a:latin typeface="Lexend"/>
                <a:ea typeface="Lexend"/>
                <a:cs typeface="Lexend"/>
                <a:sym typeface="Lexend"/>
              </a:rPr>
              <a:t>Prioriser les besoins essentiels </a:t>
            </a:r>
            <a:endParaRPr sz="1400" b="0" i="0" u="none" strike="noStrike" cap="none">
              <a:solidFill>
                <a:srgbClr val="FBF4EC"/>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120"/>
          <p:cNvSpPr txBox="1"/>
          <p:nvPr/>
        </p:nvSpPr>
        <p:spPr>
          <a:xfrm>
            <a:off x="214050" y="956200"/>
            <a:ext cx="11763900" cy="79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Arial"/>
              <a:buNone/>
            </a:pPr>
            <a:r>
              <a:rPr lang="fr-FR" sz="1800" b="0" i="0" u="none" strike="noStrike" cap="none">
                <a:solidFill>
                  <a:srgbClr val="274139"/>
                </a:solidFill>
                <a:latin typeface="Lexend"/>
                <a:ea typeface="Lexend"/>
                <a:cs typeface="Lexend"/>
                <a:sym typeface="Lexend"/>
              </a:rPr>
              <a:t>Plus il y aura d’</a:t>
            </a:r>
            <a:r>
              <a:rPr lang="fr-FR" sz="1800" b="1" i="0" u="none" strike="noStrike" cap="none">
                <a:solidFill>
                  <a:srgbClr val="BB8A61"/>
                </a:solidFill>
                <a:latin typeface="Lexend"/>
                <a:ea typeface="Lexend"/>
                <a:cs typeface="Lexend"/>
                <a:sym typeface="Lexend"/>
              </a:rPr>
              <a:t>acteurs</a:t>
            </a:r>
            <a:r>
              <a:rPr lang="fr-FR" sz="1800" b="0" i="0" u="none" strike="noStrike" cap="none">
                <a:solidFill>
                  <a:srgbClr val="274139"/>
                </a:solidFill>
                <a:latin typeface="Lexend"/>
                <a:ea typeface="Lexend"/>
                <a:cs typeface="Lexend"/>
                <a:sym typeface="Lexend"/>
              </a:rPr>
              <a:t> qui s’</a:t>
            </a:r>
            <a:r>
              <a:rPr lang="fr-FR" sz="1800" b="1" i="0" u="none" strike="noStrike" cap="none">
                <a:solidFill>
                  <a:srgbClr val="BB8A61"/>
                </a:solidFill>
                <a:latin typeface="Lexend"/>
                <a:ea typeface="Lexend"/>
                <a:cs typeface="Lexend"/>
                <a:sym typeface="Lexend"/>
              </a:rPr>
              <a:t>engagent </a:t>
            </a:r>
            <a:r>
              <a:rPr lang="fr-FR" sz="1800" b="0" i="0" u="none" strike="noStrike" cap="none">
                <a:solidFill>
                  <a:srgbClr val="2D4038"/>
                </a:solidFill>
                <a:latin typeface="Lexend"/>
                <a:ea typeface="Lexend"/>
                <a:cs typeface="Lexend"/>
                <a:sym typeface="Lexend"/>
              </a:rPr>
              <a:t>et</a:t>
            </a:r>
            <a:r>
              <a:rPr lang="fr-FR" sz="1800" b="1" i="0" u="none" strike="noStrike" cap="none">
                <a:solidFill>
                  <a:srgbClr val="BB8A61"/>
                </a:solidFill>
                <a:latin typeface="Lexend"/>
                <a:ea typeface="Lexend"/>
                <a:cs typeface="Lexend"/>
                <a:sym typeface="Lexend"/>
              </a:rPr>
              <a:t> agissent</a:t>
            </a:r>
            <a:r>
              <a:rPr lang="fr-FR" sz="1800" b="0" i="0" u="none" strike="noStrike" cap="none">
                <a:solidFill>
                  <a:srgbClr val="274139"/>
                </a:solidFill>
                <a:latin typeface="Lexend"/>
                <a:ea typeface="Lexend"/>
                <a:cs typeface="Lexend"/>
                <a:sym typeface="Lexend"/>
              </a:rPr>
              <a:t> : des individus, comme des organisations, plus il y aura d’</a:t>
            </a:r>
            <a:r>
              <a:rPr lang="fr-FR" sz="1800" b="1" i="0" u="none" strike="noStrike" cap="none">
                <a:solidFill>
                  <a:srgbClr val="BB8A61"/>
                </a:solidFill>
                <a:latin typeface="Lexend"/>
                <a:ea typeface="Lexend"/>
                <a:cs typeface="Lexend"/>
                <a:sym typeface="Lexend"/>
              </a:rPr>
              <a:t>actions</a:t>
            </a:r>
            <a:r>
              <a:rPr lang="fr-FR" sz="1800" b="0" i="0" u="none" strike="noStrike" cap="none">
                <a:solidFill>
                  <a:srgbClr val="274139"/>
                </a:solidFill>
                <a:latin typeface="Lexend"/>
                <a:ea typeface="Lexend"/>
                <a:cs typeface="Lexend"/>
                <a:sym typeface="Lexend"/>
              </a:rPr>
              <a:t>, et plus la </a:t>
            </a:r>
            <a:r>
              <a:rPr lang="fr-FR" sz="1800" b="1" i="0" u="none" strike="noStrike" cap="none">
                <a:solidFill>
                  <a:srgbClr val="BB8A61"/>
                </a:solidFill>
                <a:latin typeface="Lexend"/>
                <a:ea typeface="Lexend"/>
                <a:cs typeface="Lexend"/>
                <a:sym typeface="Lexend"/>
              </a:rPr>
              <a:t>transition</a:t>
            </a:r>
            <a:r>
              <a:rPr lang="fr-FR" sz="1800" b="0" i="0" u="none" strike="noStrike" cap="none">
                <a:solidFill>
                  <a:srgbClr val="274139"/>
                </a:solidFill>
                <a:latin typeface="Lexend"/>
                <a:ea typeface="Lexend"/>
                <a:cs typeface="Lexend"/>
                <a:sym typeface="Lexend"/>
              </a:rPr>
              <a:t> pourra être </a:t>
            </a:r>
            <a:r>
              <a:rPr lang="fr-FR" sz="1800" b="1" i="0" u="none" strike="noStrike" cap="none">
                <a:solidFill>
                  <a:srgbClr val="BB8A61"/>
                </a:solidFill>
                <a:latin typeface="Lexend"/>
                <a:ea typeface="Lexend"/>
                <a:cs typeface="Lexend"/>
                <a:sym typeface="Lexend"/>
              </a:rPr>
              <a:t>ambitieuse</a:t>
            </a:r>
            <a:r>
              <a:rPr lang="fr-FR" sz="1800" b="0" i="0" u="none" strike="noStrike" cap="none">
                <a:solidFill>
                  <a:srgbClr val="274139"/>
                </a:solidFill>
                <a:latin typeface="Lexend"/>
                <a:ea typeface="Lexend"/>
                <a:cs typeface="Lexend"/>
                <a:sym typeface="Lexend"/>
              </a:rPr>
              <a:t> </a:t>
            </a:r>
            <a:r>
              <a:rPr lang="fr-FR" sz="1800" b="0" i="0" u="none" strike="noStrike" cap="none">
                <a:solidFill>
                  <a:srgbClr val="BB8A61"/>
                </a:solidFill>
                <a:latin typeface="Lexend"/>
                <a:ea typeface="Lexend"/>
                <a:cs typeface="Lexend"/>
                <a:sym typeface="Lexend"/>
              </a:rPr>
              <a:t>!</a:t>
            </a:r>
            <a:endParaRPr sz="1800" b="0" i="0" u="none" strike="noStrike" cap="none">
              <a:solidFill>
                <a:srgbClr val="274139"/>
              </a:solidFill>
              <a:latin typeface="Lexend"/>
              <a:ea typeface="Lexend"/>
              <a:cs typeface="Lexend"/>
              <a:sym typeface="Lexend"/>
            </a:endParaRPr>
          </a:p>
        </p:txBody>
      </p:sp>
      <p:sp>
        <p:nvSpPr>
          <p:cNvPr id="2182" name="Google Shape;2182;p120"/>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111</a:t>
            </a:fld>
            <a:endParaRPr/>
          </a:p>
        </p:txBody>
      </p:sp>
      <p:sp>
        <p:nvSpPr>
          <p:cNvPr id="2183" name="Google Shape;2183;p120"/>
          <p:cNvSpPr txBox="1"/>
          <p:nvPr/>
        </p:nvSpPr>
        <p:spPr>
          <a:xfrm>
            <a:off x="7626475" y="6222000"/>
            <a:ext cx="16773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800"/>
              <a:buFont typeface="Arial"/>
              <a:buNone/>
            </a:pPr>
            <a:r>
              <a:rPr lang="fr-FR" sz="800" b="1" i="0" u="none" strike="noStrike" cap="none">
                <a:solidFill>
                  <a:srgbClr val="000000"/>
                </a:solidFill>
                <a:latin typeface="Raleway"/>
                <a:ea typeface="Raleway"/>
                <a:cs typeface="Raleway"/>
                <a:sym typeface="Raleway"/>
              </a:rPr>
              <a:t>Crédit : Pierre Peyretou</a:t>
            </a:r>
            <a:endParaRPr sz="800" b="1" i="0" u="none" strike="noStrike" cap="none">
              <a:solidFill>
                <a:srgbClr val="000000"/>
              </a:solidFill>
              <a:latin typeface="Raleway"/>
              <a:ea typeface="Raleway"/>
              <a:cs typeface="Raleway"/>
              <a:sym typeface="Raleway"/>
            </a:endParaRPr>
          </a:p>
        </p:txBody>
      </p:sp>
      <p:pic>
        <p:nvPicPr>
          <p:cNvPr id="2184" name="Google Shape;2184;p120"/>
          <p:cNvPicPr preferRelativeResize="0"/>
          <p:nvPr/>
        </p:nvPicPr>
        <p:blipFill rotWithShape="1">
          <a:blip r:embed="rId3">
            <a:alphaModFix/>
          </a:blip>
          <a:srcRect/>
          <a:stretch/>
        </p:blipFill>
        <p:spPr>
          <a:xfrm>
            <a:off x="5917238" y="2280600"/>
            <a:ext cx="4812125" cy="3763500"/>
          </a:xfrm>
          <a:prstGeom prst="rect">
            <a:avLst/>
          </a:prstGeom>
          <a:noFill/>
          <a:ln>
            <a:noFill/>
          </a:ln>
        </p:spPr>
      </p:pic>
      <p:sp>
        <p:nvSpPr>
          <p:cNvPr id="2185" name="Google Shape;2185;p120"/>
          <p:cNvSpPr/>
          <p:nvPr/>
        </p:nvSpPr>
        <p:spPr>
          <a:xfrm>
            <a:off x="7844200" y="1586800"/>
            <a:ext cx="958200" cy="587700"/>
          </a:xfrm>
          <a:prstGeom prst="uturnArrow">
            <a:avLst>
              <a:gd name="adj1" fmla="val 24460"/>
              <a:gd name="adj2" fmla="val 25000"/>
              <a:gd name="adj3" fmla="val 25000"/>
              <a:gd name="adj4" fmla="val 75000"/>
              <a:gd name="adj5" fmla="val 100000"/>
            </a:avLst>
          </a:prstGeom>
          <a:solidFill>
            <a:srgbClr val="BB8A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p120"/>
          <p:cNvSpPr/>
          <p:nvPr/>
        </p:nvSpPr>
        <p:spPr>
          <a:xfrm rot="7842499">
            <a:off x="10225434" y="5782673"/>
            <a:ext cx="958129" cy="587568"/>
          </a:xfrm>
          <a:prstGeom prst="uturnArrow">
            <a:avLst>
              <a:gd name="adj1" fmla="val 24460"/>
              <a:gd name="adj2" fmla="val 25000"/>
              <a:gd name="adj3" fmla="val 25000"/>
              <a:gd name="adj4" fmla="val 75000"/>
              <a:gd name="adj5" fmla="val 100000"/>
            </a:avLst>
          </a:prstGeom>
          <a:solidFill>
            <a:srgbClr val="BB8A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7" name="Google Shape;2187;p120"/>
          <p:cNvSpPr/>
          <p:nvPr/>
        </p:nvSpPr>
        <p:spPr>
          <a:xfrm rot="-6470012">
            <a:off x="5248787" y="5483916"/>
            <a:ext cx="958033" cy="587456"/>
          </a:xfrm>
          <a:prstGeom prst="uturnArrow">
            <a:avLst>
              <a:gd name="adj1" fmla="val 24460"/>
              <a:gd name="adj2" fmla="val 25000"/>
              <a:gd name="adj3" fmla="val 25000"/>
              <a:gd name="adj4" fmla="val 75000"/>
              <a:gd name="adj5" fmla="val 100000"/>
            </a:avLst>
          </a:prstGeom>
          <a:solidFill>
            <a:srgbClr val="BB8A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p120"/>
          <p:cNvSpPr/>
          <p:nvPr/>
        </p:nvSpPr>
        <p:spPr>
          <a:xfrm rot="-3312319">
            <a:off x="6401891" y="3563382"/>
            <a:ext cx="1070382" cy="364921"/>
          </a:xfrm>
          <a:prstGeom prst="leftRightArrow">
            <a:avLst>
              <a:gd name="adj1" fmla="val 53040"/>
              <a:gd name="adj2" fmla="val 50000"/>
            </a:avLst>
          </a:prstGeom>
          <a:solidFill>
            <a:srgbClr val="BB8A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9" name="Google Shape;2189;p120"/>
          <p:cNvSpPr/>
          <p:nvPr/>
        </p:nvSpPr>
        <p:spPr>
          <a:xfrm rot="3378062">
            <a:off x="9056715" y="3573089"/>
            <a:ext cx="1070599" cy="364937"/>
          </a:xfrm>
          <a:prstGeom prst="leftRightArrow">
            <a:avLst>
              <a:gd name="adj1" fmla="val 53040"/>
              <a:gd name="adj2" fmla="val 50000"/>
            </a:avLst>
          </a:prstGeom>
          <a:solidFill>
            <a:srgbClr val="BB8A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0" name="Google Shape;2190;p120"/>
          <p:cNvSpPr/>
          <p:nvPr/>
        </p:nvSpPr>
        <p:spPr>
          <a:xfrm rot="-1927">
            <a:off x="7929971" y="5427983"/>
            <a:ext cx="1070400" cy="365100"/>
          </a:xfrm>
          <a:prstGeom prst="leftRightArrow">
            <a:avLst>
              <a:gd name="adj1" fmla="val 53040"/>
              <a:gd name="adj2" fmla="val 50000"/>
            </a:avLst>
          </a:prstGeom>
          <a:solidFill>
            <a:srgbClr val="BB8A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1" name="Google Shape;2191;p120"/>
          <p:cNvSpPr txBox="1"/>
          <p:nvPr/>
        </p:nvSpPr>
        <p:spPr>
          <a:xfrm>
            <a:off x="703075" y="2524075"/>
            <a:ext cx="4812000" cy="279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fr-FR" sz="2400" b="0" i="0" u="none" strike="noStrike" cap="none">
                <a:solidFill>
                  <a:srgbClr val="274139"/>
                </a:solidFill>
                <a:latin typeface="Lexend"/>
                <a:ea typeface="Lexend"/>
                <a:cs typeface="Lexend"/>
                <a:sym typeface="Lexend"/>
              </a:rPr>
              <a:t>La </a:t>
            </a:r>
            <a:r>
              <a:rPr lang="fr-FR" sz="2400" b="1" i="0" u="none" strike="noStrike" cap="none">
                <a:solidFill>
                  <a:srgbClr val="BB8A61"/>
                </a:solidFill>
                <a:latin typeface="Lexend"/>
                <a:ea typeface="Lexend"/>
                <a:cs typeface="Lexend"/>
                <a:sym typeface="Lexend"/>
              </a:rPr>
              <a:t>dynamique sociale</a:t>
            </a:r>
            <a:r>
              <a:rPr lang="fr-FR" sz="2400" b="0" i="0" u="none" strike="noStrike" cap="none">
                <a:solidFill>
                  <a:srgbClr val="274139"/>
                </a:solidFill>
                <a:latin typeface="Lexend"/>
                <a:ea typeface="Lexend"/>
                <a:cs typeface="Lexend"/>
                <a:sym typeface="Lexend"/>
              </a:rPr>
              <a:t>, </a:t>
            </a:r>
            <a:endParaRPr sz="2400" b="0" i="0" u="none" strike="noStrike" cap="none">
              <a:solidFill>
                <a:srgbClr val="274139"/>
              </a:solidFill>
              <a:latin typeface="Lexend"/>
              <a:ea typeface="Lexend"/>
              <a:cs typeface="Lexend"/>
              <a:sym typeface="Lexend"/>
            </a:endParaRPr>
          </a:p>
          <a:p>
            <a:pPr marL="0" marR="0" lvl="0" indent="0" algn="ctr" rtl="0">
              <a:lnSpc>
                <a:spcPct val="100000"/>
              </a:lnSpc>
              <a:spcBef>
                <a:spcPts val="0"/>
              </a:spcBef>
              <a:spcAft>
                <a:spcPts val="0"/>
              </a:spcAft>
              <a:buClr>
                <a:schemeClr val="dk1"/>
              </a:buClr>
              <a:buSzPts val="3600"/>
              <a:buFont typeface="Arial"/>
              <a:buNone/>
            </a:pPr>
            <a:r>
              <a:rPr lang="fr-FR" sz="2400" b="0" i="0" u="none" strike="noStrike" cap="none">
                <a:solidFill>
                  <a:srgbClr val="274139"/>
                </a:solidFill>
                <a:latin typeface="Lexend"/>
                <a:ea typeface="Lexend"/>
                <a:cs typeface="Lexend"/>
                <a:sym typeface="Lexend"/>
              </a:rPr>
              <a:t>clé de voûte de la transition ?</a:t>
            </a:r>
            <a:endParaRPr sz="2200" b="0" i="0" u="none" strike="noStrike" cap="none">
              <a:solidFill>
                <a:srgbClr val="BB8A61"/>
              </a:solidFill>
              <a:latin typeface="Lexend"/>
              <a:ea typeface="Lexend"/>
              <a:cs typeface="Lexend"/>
              <a:sym typeface="Lexend"/>
            </a:endParaRPr>
          </a:p>
        </p:txBody>
      </p:sp>
      <p:sp>
        <p:nvSpPr>
          <p:cNvPr id="2192" name="Google Shape;2192;p120"/>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600" b="1" i="0" u="none" strike="noStrike" cap="none">
                <a:solidFill>
                  <a:srgbClr val="274139"/>
                </a:solidFill>
                <a:latin typeface="Lexend"/>
                <a:ea typeface="Lexend"/>
                <a:cs typeface="Lexend"/>
                <a:sym typeface="Lexend"/>
              </a:rPr>
              <a:t>Agir de façon directe ET indirecte</a:t>
            </a:r>
            <a:endParaRPr sz="4000" b="1" i="0" u="none" strike="noStrike" cap="none">
              <a:solidFill>
                <a:srgbClr val="27423A"/>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2196"/>
        <p:cNvGrpSpPr/>
        <p:nvPr/>
      </p:nvGrpSpPr>
      <p:grpSpPr>
        <a:xfrm>
          <a:off x="0" y="0"/>
          <a:ext cx="0" cy="0"/>
          <a:chOff x="0" y="0"/>
          <a:chExt cx="0" cy="0"/>
        </a:xfrm>
      </p:grpSpPr>
      <p:pic>
        <p:nvPicPr>
          <p:cNvPr id="2197" name="Google Shape;2197;p121"/>
          <p:cNvPicPr preferRelativeResize="0"/>
          <p:nvPr/>
        </p:nvPicPr>
        <p:blipFill rotWithShape="1">
          <a:blip r:embed="rId3">
            <a:alphaModFix/>
          </a:blip>
          <a:srcRect/>
          <a:stretch/>
        </p:blipFill>
        <p:spPr>
          <a:xfrm>
            <a:off x="95250" y="85800"/>
            <a:ext cx="12001500" cy="6686400"/>
          </a:xfrm>
          <a:prstGeom prst="roundRect">
            <a:avLst>
              <a:gd name="adj" fmla="val 3005"/>
            </a:avLst>
          </a:prstGeom>
          <a:noFill/>
          <a:ln>
            <a:noFill/>
          </a:ln>
        </p:spPr>
      </p:pic>
      <p:sp>
        <p:nvSpPr>
          <p:cNvPr id="2198" name="Google Shape;2198;p121"/>
          <p:cNvSpPr/>
          <p:nvPr/>
        </p:nvSpPr>
        <p:spPr>
          <a:xfrm>
            <a:off x="3249225" y="1633325"/>
            <a:ext cx="6495000" cy="2943300"/>
          </a:xfrm>
          <a:prstGeom prst="roundRect">
            <a:avLst>
              <a:gd name="adj" fmla="val 6149"/>
            </a:avLst>
          </a:prstGeom>
          <a:solidFill>
            <a:srgbClr val="27423A">
              <a:alpha val="784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9" name="Google Shape;2199;p121"/>
          <p:cNvSpPr txBox="1"/>
          <p:nvPr/>
        </p:nvSpPr>
        <p:spPr>
          <a:xfrm>
            <a:off x="3249225" y="1771100"/>
            <a:ext cx="6631500" cy="2762400"/>
          </a:xfrm>
          <a:prstGeom prst="rect">
            <a:avLst/>
          </a:prstGeom>
          <a:noFill/>
          <a:ln>
            <a:noFill/>
          </a:ln>
        </p:spPr>
        <p:txBody>
          <a:bodyPr spcFirstLastPara="1" wrap="square" lIns="345475" tIns="172725" rIns="345475" bIns="172725" anchor="ctr" anchorCtr="0">
            <a:noAutofit/>
          </a:bodyPr>
          <a:lstStyle/>
          <a:p>
            <a:pPr marL="0" marR="0" lvl="0" indent="0" algn="l" rtl="0">
              <a:lnSpc>
                <a:spcPct val="70000"/>
              </a:lnSpc>
              <a:spcBef>
                <a:spcPts val="0"/>
              </a:spcBef>
              <a:spcAft>
                <a:spcPts val="0"/>
              </a:spcAft>
              <a:buClr>
                <a:srgbClr val="000000"/>
              </a:buClr>
              <a:buSzPts val="4800"/>
              <a:buFont typeface="Arial"/>
              <a:buNone/>
            </a:pPr>
            <a:r>
              <a:rPr lang="fr-FR" sz="10000" b="1" i="0" u="none" strike="noStrike" cap="none">
                <a:solidFill>
                  <a:schemeClr val="lt1"/>
                </a:solidFill>
                <a:latin typeface="Lexend"/>
                <a:ea typeface="Lexend"/>
                <a:cs typeface="Lexend"/>
                <a:sym typeface="Lexend"/>
              </a:rPr>
              <a:t>Retour à la réalité</a:t>
            </a:r>
            <a:endParaRPr sz="10000" b="1" i="0" u="none" strike="noStrike" cap="none">
              <a:solidFill>
                <a:schemeClr val="lt1"/>
              </a:solidFill>
              <a:latin typeface="Lexend"/>
              <a:ea typeface="Lexend"/>
              <a:cs typeface="Lexend"/>
              <a:sym typeface="Lexend"/>
            </a:endParaRPr>
          </a:p>
        </p:txBody>
      </p:sp>
      <p:sp>
        <p:nvSpPr>
          <p:cNvPr id="2200" name="Google Shape;2200;p121"/>
          <p:cNvSpPr txBox="1"/>
          <p:nvPr/>
        </p:nvSpPr>
        <p:spPr>
          <a:xfrm>
            <a:off x="-1236733" y="3429892"/>
            <a:ext cx="4401600" cy="3428100"/>
          </a:xfrm>
          <a:prstGeom prst="rect">
            <a:avLst/>
          </a:prstGeom>
          <a:noFill/>
          <a:ln>
            <a:noFill/>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FFFFFF"/>
              </a:buClr>
              <a:buSzPts val="26500"/>
              <a:buFont typeface="Lexend"/>
              <a:buNone/>
            </a:pPr>
            <a:r>
              <a:rPr lang="fr-FR" sz="26500" b="1" i="0" u="none" strike="noStrike" cap="none">
                <a:solidFill>
                  <a:srgbClr val="27423A"/>
                </a:solidFill>
                <a:latin typeface="Lexend"/>
                <a:ea typeface="Lexend"/>
                <a:cs typeface="Lexend"/>
                <a:sym typeface="Lexend"/>
              </a:rPr>
              <a:t>08</a:t>
            </a:r>
            <a:endParaRPr sz="26500" b="0" i="0" u="none" strike="noStrike" cap="none">
              <a:solidFill>
                <a:srgbClr val="27423A"/>
              </a:solidFill>
              <a:latin typeface="Lexend"/>
              <a:ea typeface="Lexend"/>
              <a:cs typeface="Lexend"/>
              <a:sym typeface="Lexend"/>
            </a:endParaRPr>
          </a:p>
        </p:txBody>
      </p:sp>
      <p:pic>
        <p:nvPicPr>
          <p:cNvPr id="2201" name="Google Shape;2201;p121"/>
          <p:cNvPicPr preferRelativeResize="0"/>
          <p:nvPr/>
        </p:nvPicPr>
        <p:blipFill>
          <a:blip r:embed="rId4">
            <a:alphaModFix/>
          </a:blip>
          <a:stretch>
            <a:fillRect/>
          </a:stretch>
        </p:blipFill>
        <p:spPr>
          <a:xfrm>
            <a:off x="10249800" y="195025"/>
            <a:ext cx="1559900" cy="517949"/>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sp>
        <p:nvSpPr>
          <p:cNvPr id="2207" name="Google Shape;2207;p122"/>
          <p:cNvSpPr/>
          <p:nvPr/>
        </p:nvSpPr>
        <p:spPr>
          <a:xfrm>
            <a:off x="1540875" y="1916173"/>
            <a:ext cx="4893300" cy="3385800"/>
          </a:xfrm>
          <a:prstGeom prst="roundRect">
            <a:avLst>
              <a:gd name="adj" fmla="val 3386"/>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08" name="Google Shape;2208;p122"/>
          <p:cNvPicPr preferRelativeResize="0"/>
          <p:nvPr/>
        </p:nvPicPr>
        <p:blipFill>
          <a:blip r:embed="rId3">
            <a:alphaModFix/>
          </a:blip>
          <a:stretch>
            <a:fillRect/>
          </a:stretch>
        </p:blipFill>
        <p:spPr>
          <a:xfrm>
            <a:off x="1617022" y="1998074"/>
            <a:ext cx="4741200" cy="3231000"/>
          </a:xfrm>
          <a:prstGeom prst="roundRect">
            <a:avLst>
              <a:gd name="adj" fmla="val 2093"/>
            </a:avLst>
          </a:prstGeom>
          <a:noFill/>
          <a:ln w="19050" cap="flat" cmpd="sng">
            <a:solidFill>
              <a:srgbClr val="BB8A61"/>
            </a:solidFill>
            <a:prstDash val="solid"/>
            <a:round/>
            <a:headEnd type="none" w="sm" len="sm"/>
            <a:tailEnd type="none" w="sm" len="sm"/>
          </a:ln>
        </p:spPr>
      </p:pic>
      <p:sp>
        <p:nvSpPr>
          <p:cNvPr id="2209" name="Google Shape;2209;p122"/>
          <p:cNvSpPr/>
          <p:nvPr/>
        </p:nvSpPr>
        <p:spPr>
          <a:xfrm>
            <a:off x="529200" y="130925"/>
            <a:ext cx="10911300" cy="10485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000" b="1" i="0" u="none" strike="noStrike" cap="none">
                <a:solidFill>
                  <a:srgbClr val="274139"/>
                </a:solidFill>
                <a:latin typeface="Lexend"/>
                <a:ea typeface="Lexend"/>
                <a:cs typeface="Lexend"/>
                <a:sym typeface="Lexend"/>
              </a:rPr>
              <a:t>C’est possible dans la vraie vie</a:t>
            </a:r>
            <a:endParaRPr sz="4000" b="1" i="0" u="none" strike="noStrike" cap="none">
              <a:solidFill>
                <a:srgbClr val="274139"/>
              </a:solidFill>
              <a:latin typeface="Lexend"/>
              <a:ea typeface="Lexend"/>
              <a:cs typeface="Lexend"/>
              <a:sym typeface="Lexend"/>
            </a:endParaRPr>
          </a:p>
        </p:txBody>
      </p:sp>
      <p:sp>
        <p:nvSpPr>
          <p:cNvPr id="2210" name="Google Shape;2210;p122"/>
          <p:cNvSpPr txBox="1"/>
          <p:nvPr/>
        </p:nvSpPr>
        <p:spPr>
          <a:xfrm>
            <a:off x="602400" y="977975"/>
            <a:ext cx="9937200" cy="469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fr-FR" sz="2400" b="0" i="0" u="none" strike="noStrike" cap="none">
                <a:solidFill>
                  <a:srgbClr val="274139"/>
                </a:solidFill>
                <a:latin typeface="Lexend"/>
                <a:ea typeface="Lexend"/>
                <a:cs typeface="Lexend"/>
                <a:sym typeface="Lexend"/>
              </a:rPr>
              <a:t>Des perspectives de </a:t>
            </a:r>
            <a:r>
              <a:rPr lang="fr-FR" sz="2400" b="1" i="0" u="none" strike="noStrike" cap="none">
                <a:solidFill>
                  <a:srgbClr val="BB8A61"/>
                </a:solidFill>
                <a:latin typeface="Lexend"/>
                <a:ea typeface="Lexend"/>
                <a:cs typeface="Lexend"/>
                <a:sym typeface="Lexend"/>
              </a:rPr>
              <a:t>réussite</a:t>
            </a:r>
            <a:r>
              <a:rPr lang="fr-FR" sz="2400" b="0" i="0" u="none" strike="noStrike" cap="none">
                <a:solidFill>
                  <a:srgbClr val="274139"/>
                </a:solidFill>
                <a:latin typeface="Lexend"/>
                <a:ea typeface="Lexend"/>
                <a:cs typeface="Lexend"/>
                <a:sym typeface="Lexend"/>
              </a:rPr>
              <a:t> à l’</a:t>
            </a:r>
            <a:r>
              <a:rPr lang="fr-FR" sz="2400" b="1" i="0" u="none" strike="noStrike" cap="none">
                <a:solidFill>
                  <a:srgbClr val="BB8A61"/>
                </a:solidFill>
                <a:latin typeface="Lexend"/>
                <a:ea typeface="Lexend"/>
                <a:cs typeface="Lexend"/>
                <a:sym typeface="Lexend"/>
              </a:rPr>
              <a:t>échelle nationale </a:t>
            </a:r>
            <a:r>
              <a:rPr lang="fr-FR" sz="2400" b="0" i="0" u="none" strike="noStrike" cap="none">
                <a:solidFill>
                  <a:srgbClr val="274139"/>
                </a:solidFill>
                <a:latin typeface="Lexend"/>
                <a:ea typeface="Lexend"/>
                <a:cs typeface="Lexend"/>
                <a:sym typeface="Lexend"/>
              </a:rPr>
              <a:t>et</a:t>
            </a:r>
            <a:r>
              <a:rPr lang="fr-FR" sz="2400" b="1" i="0" u="none" strike="noStrike" cap="none">
                <a:solidFill>
                  <a:srgbClr val="BB8A61"/>
                </a:solidFill>
                <a:latin typeface="Lexend"/>
                <a:ea typeface="Lexend"/>
                <a:cs typeface="Lexend"/>
                <a:sym typeface="Lexend"/>
              </a:rPr>
              <a:t> mondiale</a:t>
            </a:r>
            <a:r>
              <a:rPr lang="fr-FR" sz="2400" b="0" i="0" u="none" strike="noStrike" cap="none">
                <a:solidFill>
                  <a:srgbClr val="274139"/>
                </a:solidFill>
                <a:latin typeface="Lexend"/>
                <a:ea typeface="Lexend"/>
                <a:cs typeface="Lexend"/>
                <a:sym typeface="Lexend"/>
              </a:rPr>
              <a:t>…</a:t>
            </a:r>
            <a:endParaRPr sz="2400" b="1" i="0" u="none" strike="noStrike" cap="none">
              <a:solidFill>
                <a:srgbClr val="BB8A61"/>
              </a:solidFill>
              <a:latin typeface="Lexend"/>
              <a:ea typeface="Lexend"/>
              <a:cs typeface="Lexend"/>
              <a:sym typeface="Lexend"/>
            </a:endParaRPr>
          </a:p>
        </p:txBody>
      </p:sp>
      <p:sp>
        <p:nvSpPr>
          <p:cNvPr id="2211" name="Google Shape;2211;p122"/>
          <p:cNvSpPr txBox="1"/>
          <p:nvPr/>
        </p:nvSpPr>
        <p:spPr>
          <a:xfrm>
            <a:off x="3596200" y="5355550"/>
            <a:ext cx="21288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Rapport du GIEC</a:t>
            </a:r>
            <a:endParaRPr sz="1200" b="0" i="1" u="none" strike="noStrike" cap="none">
              <a:solidFill>
                <a:srgbClr val="BB8A61"/>
              </a:solidFill>
              <a:latin typeface="Lexend"/>
              <a:ea typeface="Lexend"/>
              <a:cs typeface="Lexend"/>
              <a:sym typeface="Lexend"/>
            </a:endParaRPr>
          </a:p>
        </p:txBody>
      </p:sp>
      <p:sp>
        <p:nvSpPr>
          <p:cNvPr id="2212" name="Google Shape;2212;p122"/>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113</a:t>
            </a:fld>
            <a:endParaRPr/>
          </a:p>
        </p:txBody>
      </p:sp>
      <p:sp>
        <p:nvSpPr>
          <p:cNvPr id="2213" name="Google Shape;2213;p122"/>
          <p:cNvSpPr/>
          <p:nvPr/>
        </p:nvSpPr>
        <p:spPr>
          <a:xfrm>
            <a:off x="1291200" y="3792425"/>
            <a:ext cx="1560300" cy="1987800"/>
          </a:xfrm>
          <a:prstGeom prst="roundRect">
            <a:avLst>
              <a:gd name="adj" fmla="val 5482"/>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14" name="Google Shape;2214;p122"/>
          <p:cNvPicPr preferRelativeResize="0"/>
          <p:nvPr/>
        </p:nvPicPr>
        <p:blipFill rotWithShape="1">
          <a:blip r:embed="rId4">
            <a:alphaModFix/>
          </a:blip>
          <a:srcRect/>
          <a:stretch/>
        </p:blipFill>
        <p:spPr>
          <a:xfrm>
            <a:off x="1337618" y="3828412"/>
            <a:ext cx="1467600" cy="1915800"/>
          </a:xfrm>
          <a:prstGeom prst="roundRect">
            <a:avLst>
              <a:gd name="adj" fmla="val 4136"/>
            </a:avLst>
          </a:prstGeom>
          <a:noFill/>
          <a:ln>
            <a:noFill/>
          </a:ln>
        </p:spPr>
      </p:pic>
      <p:sp>
        <p:nvSpPr>
          <p:cNvPr id="2215" name="Google Shape;2215;p122"/>
          <p:cNvSpPr/>
          <p:nvPr/>
        </p:nvSpPr>
        <p:spPr>
          <a:xfrm>
            <a:off x="7860075" y="1510525"/>
            <a:ext cx="1297800" cy="1585800"/>
          </a:xfrm>
          <a:prstGeom prst="roundRect">
            <a:avLst>
              <a:gd name="adj" fmla="val 9600"/>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16" name="Google Shape;2216;p122"/>
          <p:cNvPicPr preferRelativeResize="0"/>
          <p:nvPr/>
        </p:nvPicPr>
        <p:blipFill rotWithShape="1">
          <a:blip r:embed="rId5">
            <a:alphaModFix/>
          </a:blip>
          <a:srcRect/>
          <a:stretch/>
        </p:blipFill>
        <p:spPr>
          <a:xfrm>
            <a:off x="7902782" y="1544217"/>
            <a:ext cx="1206600" cy="1509000"/>
          </a:xfrm>
          <a:prstGeom prst="roundRect">
            <a:avLst>
              <a:gd name="adj" fmla="val 9263"/>
            </a:avLst>
          </a:prstGeom>
          <a:noFill/>
          <a:ln>
            <a:noFill/>
          </a:ln>
        </p:spPr>
      </p:pic>
      <p:pic>
        <p:nvPicPr>
          <p:cNvPr id="2217" name="Google Shape;2217;p122"/>
          <p:cNvPicPr preferRelativeResize="0"/>
          <p:nvPr/>
        </p:nvPicPr>
        <p:blipFill rotWithShape="1">
          <a:blip r:embed="rId6">
            <a:alphaModFix/>
          </a:blip>
          <a:srcRect/>
          <a:stretch/>
        </p:blipFill>
        <p:spPr>
          <a:xfrm>
            <a:off x="10047381" y="1544217"/>
            <a:ext cx="1126500" cy="1537800"/>
          </a:xfrm>
          <a:prstGeom prst="roundRect">
            <a:avLst>
              <a:gd name="adj" fmla="val 9601"/>
            </a:avLst>
          </a:prstGeom>
          <a:noFill/>
          <a:ln>
            <a:noFill/>
          </a:ln>
        </p:spPr>
      </p:pic>
      <p:pic>
        <p:nvPicPr>
          <p:cNvPr id="2218" name="Google Shape;2218;p122"/>
          <p:cNvPicPr preferRelativeResize="0"/>
          <p:nvPr/>
        </p:nvPicPr>
        <p:blipFill rotWithShape="1">
          <a:blip r:embed="rId7">
            <a:alphaModFix/>
          </a:blip>
          <a:srcRect/>
          <a:stretch/>
        </p:blipFill>
        <p:spPr>
          <a:xfrm>
            <a:off x="7643572" y="4572562"/>
            <a:ext cx="1731000" cy="1152300"/>
          </a:xfrm>
          <a:prstGeom prst="roundRect">
            <a:avLst>
              <a:gd name="adj" fmla="val 9337"/>
            </a:avLst>
          </a:prstGeom>
          <a:noFill/>
          <a:ln>
            <a:noFill/>
          </a:ln>
        </p:spPr>
      </p:pic>
      <p:sp>
        <p:nvSpPr>
          <p:cNvPr id="2219" name="Google Shape;2219;p122"/>
          <p:cNvSpPr txBox="1"/>
          <p:nvPr/>
        </p:nvSpPr>
        <p:spPr>
          <a:xfrm>
            <a:off x="7427030" y="3179630"/>
            <a:ext cx="2163900" cy="79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Plan de Transformation de l’économie française</a:t>
            </a:r>
            <a:endParaRPr sz="1200" b="0" i="1" u="none" strike="noStrike" cap="none">
              <a:solidFill>
                <a:srgbClr val="BB8A61"/>
              </a:solidFill>
              <a:latin typeface="Lexend"/>
              <a:ea typeface="Lexend"/>
              <a:cs typeface="Lexend"/>
              <a:sym typeface="Lexend"/>
            </a:endParaRPr>
          </a:p>
          <a:p>
            <a:pPr marL="0" marR="0" lvl="0" indent="0" algn="ctr" rtl="0">
              <a:lnSpc>
                <a:spcPct val="115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The Shift Project</a:t>
            </a:r>
            <a:endParaRPr sz="1200" b="0" i="1" u="none" strike="noStrike" cap="none">
              <a:solidFill>
                <a:srgbClr val="BB8A61"/>
              </a:solidFill>
              <a:latin typeface="Lexend"/>
              <a:ea typeface="Lexend"/>
              <a:cs typeface="Lexend"/>
              <a:sym typeface="Lexend"/>
            </a:endParaRPr>
          </a:p>
        </p:txBody>
      </p:sp>
      <p:sp>
        <p:nvSpPr>
          <p:cNvPr id="2220" name="Google Shape;2220;p122"/>
          <p:cNvSpPr txBox="1"/>
          <p:nvPr/>
        </p:nvSpPr>
        <p:spPr>
          <a:xfrm>
            <a:off x="9786151" y="3179613"/>
            <a:ext cx="1649100" cy="79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Scénario négaWatt 2022</a:t>
            </a:r>
            <a:endParaRPr sz="1200" b="0" i="1" u="none" strike="noStrike" cap="none">
              <a:solidFill>
                <a:srgbClr val="BB8A61"/>
              </a:solidFill>
              <a:latin typeface="Lexend"/>
              <a:ea typeface="Lexend"/>
              <a:cs typeface="Lexend"/>
              <a:sym typeface="Lexend"/>
            </a:endParaRPr>
          </a:p>
          <a:p>
            <a:pPr marL="0" marR="0" lvl="0" indent="0" algn="ctr" rtl="0">
              <a:lnSpc>
                <a:spcPct val="115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négaWatt</a:t>
            </a:r>
            <a:endParaRPr sz="1200" b="0" i="1" u="none" strike="noStrike" cap="none">
              <a:solidFill>
                <a:srgbClr val="BB8A61"/>
              </a:solidFill>
              <a:latin typeface="Lexend"/>
              <a:ea typeface="Lexend"/>
              <a:cs typeface="Lexend"/>
              <a:sym typeface="Lexend"/>
            </a:endParaRPr>
          </a:p>
        </p:txBody>
      </p:sp>
      <p:sp>
        <p:nvSpPr>
          <p:cNvPr id="2221" name="Google Shape;2221;p122"/>
          <p:cNvSpPr txBox="1"/>
          <p:nvPr/>
        </p:nvSpPr>
        <p:spPr>
          <a:xfrm>
            <a:off x="7424137" y="5894703"/>
            <a:ext cx="2163900" cy="79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Transition(s) 2050</a:t>
            </a:r>
            <a:endParaRPr sz="1200" b="0" i="1" u="none" strike="noStrike" cap="none">
              <a:solidFill>
                <a:srgbClr val="BB8A61"/>
              </a:solidFill>
              <a:latin typeface="Lexend"/>
              <a:ea typeface="Lexend"/>
              <a:cs typeface="Lexend"/>
              <a:sym typeface="Lexend"/>
            </a:endParaRPr>
          </a:p>
          <a:p>
            <a:pPr marL="0" marR="0" lvl="0" indent="0" algn="ctr" rtl="0">
              <a:lnSpc>
                <a:spcPct val="115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a:t>
            </a:r>
            <a:endParaRPr sz="1200" b="0" i="1" u="none" strike="noStrike" cap="none">
              <a:solidFill>
                <a:srgbClr val="BB8A61"/>
              </a:solidFill>
              <a:latin typeface="Lexend"/>
              <a:ea typeface="Lexend"/>
              <a:cs typeface="Lexend"/>
              <a:sym typeface="Lexend"/>
            </a:endParaRPr>
          </a:p>
          <a:p>
            <a:pPr marL="0" marR="0" lvl="0" indent="0" algn="ctr" rtl="0">
              <a:lnSpc>
                <a:spcPct val="115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ADEME</a:t>
            </a:r>
            <a:endParaRPr sz="1200" b="0" i="1" u="none" strike="noStrike" cap="none">
              <a:solidFill>
                <a:srgbClr val="BB8A61"/>
              </a:solidFill>
              <a:latin typeface="Lexend"/>
              <a:ea typeface="Lexend"/>
              <a:cs typeface="Lexend"/>
              <a:sym typeface="Lexend"/>
            </a:endParaRPr>
          </a:p>
        </p:txBody>
      </p:sp>
      <p:pic>
        <p:nvPicPr>
          <p:cNvPr id="2222" name="Google Shape;2222;p122"/>
          <p:cNvPicPr preferRelativeResize="0"/>
          <p:nvPr/>
        </p:nvPicPr>
        <p:blipFill rotWithShape="1">
          <a:blip r:embed="rId8">
            <a:alphaModFix/>
          </a:blip>
          <a:srcRect/>
          <a:stretch/>
        </p:blipFill>
        <p:spPr>
          <a:xfrm>
            <a:off x="10047354" y="4389509"/>
            <a:ext cx="1126500" cy="1537800"/>
          </a:xfrm>
          <a:prstGeom prst="roundRect">
            <a:avLst>
              <a:gd name="adj" fmla="val 9082"/>
            </a:avLst>
          </a:prstGeom>
          <a:noFill/>
          <a:ln>
            <a:noFill/>
          </a:ln>
        </p:spPr>
      </p:pic>
      <p:sp>
        <p:nvSpPr>
          <p:cNvPr id="2223" name="Google Shape;2223;p122"/>
          <p:cNvSpPr txBox="1"/>
          <p:nvPr/>
        </p:nvSpPr>
        <p:spPr>
          <a:xfrm>
            <a:off x="9528738" y="5973905"/>
            <a:ext cx="2163900" cy="79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SNBC</a:t>
            </a:r>
            <a:endParaRPr sz="1200" b="0" i="1" u="none" strike="noStrike" cap="none">
              <a:solidFill>
                <a:srgbClr val="BB8A61"/>
              </a:solidFill>
              <a:latin typeface="Lexend"/>
              <a:ea typeface="Lexend"/>
              <a:cs typeface="Lexend"/>
              <a:sym typeface="Lexend"/>
            </a:endParaRPr>
          </a:p>
          <a:p>
            <a:pPr marL="0" marR="0" lvl="0" indent="0" algn="ctr" rtl="0">
              <a:lnSpc>
                <a:spcPct val="115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Ministère de la transition écologique</a:t>
            </a:r>
            <a:endParaRPr sz="1200" b="0" i="1" u="none" strike="noStrike" cap="none">
              <a:solidFill>
                <a:srgbClr val="BB8A61"/>
              </a:solidFill>
              <a:latin typeface="Lexend"/>
              <a:ea typeface="Lexend"/>
              <a:cs typeface="Lexend"/>
              <a:sym typeface="Lexend"/>
            </a:endParaRPr>
          </a:p>
        </p:txBody>
      </p:sp>
      <p:sp>
        <p:nvSpPr>
          <p:cNvPr id="2224" name="Google Shape;2224;p122"/>
          <p:cNvSpPr/>
          <p:nvPr/>
        </p:nvSpPr>
        <p:spPr>
          <a:xfrm>
            <a:off x="10007393" y="1510525"/>
            <a:ext cx="1206600" cy="1585800"/>
          </a:xfrm>
          <a:prstGeom prst="roundRect">
            <a:avLst>
              <a:gd name="adj" fmla="val 9600"/>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p122"/>
          <p:cNvSpPr/>
          <p:nvPr/>
        </p:nvSpPr>
        <p:spPr>
          <a:xfrm>
            <a:off x="10007329" y="4355817"/>
            <a:ext cx="1206600" cy="1585800"/>
          </a:xfrm>
          <a:prstGeom prst="roundRect">
            <a:avLst>
              <a:gd name="adj" fmla="val 9600"/>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122"/>
          <p:cNvSpPr/>
          <p:nvPr/>
        </p:nvSpPr>
        <p:spPr>
          <a:xfrm>
            <a:off x="7618430" y="4517213"/>
            <a:ext cx="1781100" cy="1263000"/>
          </a:xfrm>
          <a:prstGeom prst="roundRect">
            <a:avLst>
              <a:gd name="adj" fmla="val 9600"/>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p122"/>
          <p:cNvSpPr txBox="1"/>
          <p:nvPr/>
        </p:nvSpPr>
        <p:spPr>
          <a:xfrm>
            <a:off x="1048000" y="6136050"/>
            <a:ext cx="5701200" cy="469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fr-FR" sz="2400" b="0" i="0" u="none" strike="noStrike" cap="none">
                <a:solidFill>
                  <a:srgbClr val="274139"/>
                </a:solidFill>
                <a:latin typeface="Lexend"/>
                <a:ea typeface="Lexend"/>
                <a:cs typeface="Lexend"/>
                <a:sym typeface="Lexend"/>
              </a:rPr>
              <a:t>… à condition d’agir </a:t>
            </a:r>
            <a:r>
              <a:rPr lang="fr-FR" sz="2400" b="1" i="0" u="none" strike="noStrike" cap="none">
                <a:solidFill>
                  <a:srgbClr val="BB8A61"/>
                </a:solidFill>
                <a:latin typeface="Lexend"/>
                <a:ea typeface="Lexend"/>
                <a:cs typeface="Lexend"/>
                <a:sym typeface="Lexend"/>
              </a:rPr>
              <a:t>vite</a:t>
            </a:r>
            <a:r>
              <a:rPr lang="fr-FR" sz="2400" b="0" i="0" u="none" strike="noStrike" cap="none">
                <a:solidFill>
                  <a:srgbClr val="274139"/>
                </a:solidFill>
                <a:latin typeface="Lexend"/>
                <a:ea typeface="Lexend"/>
                <a:cs typeface="Lexend"/>
                <a:sym typeface="Lexend"/>
              </a:rPr>
              <a:t> et </a:t>
            </a:r>
            <a:r>
              <a:rPr lang="fr-FR" sz="2400" b="1" i="0" u="none" strike="noStrike" cap="none">
                <a:solidFill>
                  <a:srgbClr val="BB8A61"/>
                </a:solidFill>
                <a:latin typeface="Lexend"/>
                <a:ea typeface="Lexend"/>
                <a:cs typeface="Lexend"/>
                <a:sym typeface="Lexend"/>
              </a:rPr>
              <a:t>fort </a:t>
            </a:r>
            <a:r>
              <a:rPr lang="fr-FR" sz="2400" b="0" i="0" u="none" strike="noStrike" cap="none">
                <a:solidFill>
                  <a:srgbClr val="274139"/>
                </a:solidFill>
                <a:latin typeface="Lexend"/>
                <a:ea typeface="Lexend"/>
                <a:cs typeface="Lexend"/>
                <a:sym typeface="Lexend"/>
              </a:rPr>
              <a:t>!</a:t>
            </a:r>
            <a:endParaRPr sz="2400" b="1" i="0" u="none" strike="noStrike" cap="none">
              <a:solidFill>
                <a:srgbClr val="BB8A61"/>
              </a:solidFill>
              <a:latin typeface="Lexend"/>
              <a:ea typeface="Lexend"/>
              <a:cs typeface="Lexend"/>
              <a:sym typeface="Lexend"/>
            </a:endParaRPr>
          </a:p>
        </p:txBody>
      </p:sp>
      <p:sp>
        <p:nvSpPr>
          <p:cNvPr id="2228" name="Google Shape;2228;p122"/>
          <p:cNvSpPr/>
          <p:nvPr/>
        </p:nvSpPr>
        <p:spPr>
          <a:xfrm>
            <a:off x="2222025" y="2039657"/>
            <a:ext cx="3743400" cy="301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Shape 2232"/>
        <p:cNvGrpSpPr/>
        <p:nvPr/>
      </p:nvGrpSpPr>
      <p:grpSpPr>
        <a:xfrm>
          <a:off x="0" y="0"/>
          <a:ext cx="0" cy="0"/>
          <a:chOff x="0" y="0"/>
          <a:chExt cx="0" cy="0"/>
        </a:xfrm>
      </p:grpSpPr>
      <p:sp>
        <p:nvSpPr>
          <p:cNvPr id="2233" name="Google Shape;2233;p123"/>
          <p:cNvSpPr/>
          <p:nvPr/>
        </p:nvSpPr>
        <p:spPr>
          <a:xfrm>
            <a:off x="6186475" y="2709625"/>
            <a:ext cx="5588400" cy="3625200"/>
          </a:xfrm>
          <a:prstGeom prst="roundRect">
            <a:avLst>
              <a:gd name="adj" fmla="val 6456"/>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4" name="Google Shape;2234;p123" descr="Forest · Free Stock Photo"/>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5" name="Google Shape;2235;p123"/>
          <p:cNvSpPr/>
          <p:nvPr/>
        </p:nvSpPr>
        <p:spPr>
          <a:xfrm>
            <a:off x="390525" y="225100"/>
            <a:ext cx="8848500" cy="6621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chemeClr val="dk1"/>
              </a:buClr>
              <a:buSzPts val="3600"/>
              <a:buFont typeface="Arial"/>
              <a:buNone/>
            </a:pPr>
            <a:r>
              <a:rPr lang="fr-FR" sz="4000" b="1" i="0" u="none" strike="noStrike" cap="none">
                <a:solidFill>
                  <a:srgbClr val="274139"/>
                </a:solidFill>
                <a:latin typeface="Lexend"/>
                <a:ea typeface="Lexend"/>
                <a:cs typeface="Lexend"/>
                <a:sym typeface="Lexend"/>
              </a:rPr>
              <a:t>C’est possible dans la vraie vie</a:t>
            </a:r>
            <a:endParaRPr sz="3800" b="1" i="0" u="none" strike="noStrike" cap="none">
              <a:solidFill>
                <a:srgbClr val="BB8A61"/>
              </a:solidFill>
              <a:latin typeface="Lexend"/>
              <a:ea typeface="Lexend"/>
              <a:cs typeface="Lexend"/>
              <a:sym typeface="Lexend"/>
            </a:endParaRPr>
          </a:p>
        </p:txBody>
      </p:sp>
      <p:sp>
        <p:nvSpPr>
          <p:cNvPr id="2236" name="Google Shape;2236;p123"/>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114</a:t>
            </a:fld>
            <a:endParaRPr/>
          </a:p>
        </p:txBody>
      </p:sp>
      <p:pic>
        <p:nvPicPr>
          <p:cNvPr id="2237" name="Google Shape;2237;p123"/>
          <p:cNvPicPr preferRelativeResize="0"/>
          <p:nvPr/>
        </p:nvPicPr>
        <p:blipFill rotWithShape="1">
          <a:blip r:embed="rId3">
            <a:alphaModFix/>
          </a:blip>
          <a:srcRect/>
          <a:stretch/>
        </p:blipFill>
        <p:spPr>
          <a:xfrm>
            <a:off x="390526" y="1223425"/>
            <a:ext cx="5435100" cy="3483900"/>
          </a:xfrm>
          <a:prstGeom prst="roundRect">
            <a:avLst>
              <a:gd name="adj" fmla="val 6116"/>
            </a:avLst>
          </a:prstGeom>
          <a:noFill/>
          <a:ln w="19050" cap="flat" cmpd="sng">
            <a:solidFill>
              <a:srgbClr val="BB8A61"/>
            </a:solidFill>
            <a:prstDash val="solid"/>
            <a:round/>
            <a:headEnd type="none" w="sm" len="sm"/>
            <a:tailEnd type="none" w="sm" len="sm"/>
          </a:ln>
        </p:spPr>
      </p:pic>
      <p:pic>
        <p:nvPicPr>
          <p:cNvPr id="2238" name="Google Shape;2238;p123"/>
          <p:cNvPicPr preferRelativeResize="0"/>
          <p:nvPr/>
        </p:nvPicPr>
        <p:blipFill rotWithShape="1">
          <a:blip r:embed="rId4">
            <a:alphaModFix/>
          </a:blip>
          <a:srcRect/>
          <a:stretch/>
        </p:blipFill>
        <p:spPr>
          <a:xfrm>
            <a:off x="6263268" y="2780275"/>
            <a:ext cx="5434800" cy="3483900"/>
          </a:xfrm>
          <a:prstGeom prst="roundRect">
            <a:avLst>
              <a:gd name="adj" fmla="val 5192"/>
            </a:avLst>
          </a:prstGeom>
          <a:noFill/>
          <a:ln w="19050" cap="flat" cmpd="sng">
            <a:solidFill>
              <a:srgbClr val="BB8A61"/>
            </a:solidFill>
            <a:prstDash val="solid"/>
            <a:round/>
            <a:headEnd type="none" w="sm" len="sm"/>
            <a:tailEnd type="none" w="sm" len="sm"/>
          </a:ln>
        </p:spPr>
      </p:pic>
      <p:sp>
        <p:nvSpPr>
          <p:cNvPr id="2239" name="Google Shape;2239;p123"/>
          <p:cNvSpPr/>
          <p:nvPr/>
        </p:nvSpPr>
        <p:spPr>
          <a:xfrm>
            <a:off x="313925" y="1152850"/>
            <a:ext cx="5588400" cy="3625200"/>
          </a:xfrm>
          <a:prstGeom prst="roundRect">
            <a:avLst>
              <a:gd name="adj" fmla="val 6456"/>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Shape 2243"/>
        <p:cNvGrpSpPr/>
        <p:nvPr/>
      </p:nvGrpSpPr>
      <p:grpSpPr>
        <a:xfrm>
          <a:off x="0" y="0"/>
          <a:ext cx="0" cy="0"/>
          <a:chOff x="0" y="0"/>
          <a:chExt cx="0" cy="0"/>
        </a:xfrm>
      </p:grpSpPr>
      <p:sp>
        <p:nvSpPr>
          <p:cNvPr id="2244" name="Google Shape;2244;p124"/>
          <p:cNvSpPr/>
          <p:nvPr/>
        </p:nvSpPr>
        <p:spPr>
          <a:xfrm>
            <a:off x="1829675" y="1011475"/>
            <a:ext cx="8544000" cy="5709900"/>
          </a:xfrm>
          <a:prstGeom prst="roundRect">
            <a:avLst>
              <a:gd name="adj" fmla="val 2764"/>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p124" descr="Forest · Free Stock Photo"/>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6" name="Google Shape;2246;p124"/>
          <p:cNvSpPr/>
          <p:nvPr/>
        </p:nvSpPr>
        <p:spPr>
          <a:xfrm>
            <a:off x="390525" y="225100"/>
            <a:ext cx="6449400" cy="6621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Comment réduire </a:t>
            </a:r>
            <a:r>
              <a:rPr lang="fr-FR" sz="3800" b="1" i="0" u="none" strike="noStrike" cap="none">
                <a:solidFill>
                  <a:srgbClr val="BB8A61"/>
                </a:solidFill>
                <a:latin typeface="Lexend"/>
                <a:ea typeface="Lexend"/>
                <a:cs typeface="Lexend"/>
                <a:sym typeface="Lexend"/>
              </a:rPr>
              <a:t>?</a:t>
            </a:r>
            <a:endParaRPr sz="3800" b="1" i="0" u="none" strike="noStrike" cap="none">
              <a:solidFill>
                <a:srgbClr val="BB8A61"/>
              </a:solidFill>
              <a:latin typeface="Lexend"/>
              <a:ea typeface="Lexend"/>
              <a:cs typeface="Lexend"/>
              <a:sym typeface="Lexend"/>
            </a:endParaRPr>
          </a:p>
        </p:txBody>
      </p:sp>
      <p:pic>
        <p:nvPicPr>
          <p:cNvPr id="2247" name="Google Shape;2247;p124"/>
          <p:cNvPicPr preferRelativeResize="0"/>
          <p:nvPr/>
        </p:nvPicPr>
        <p:blipFill rotWithShape="1">
          <a:blip r:embed="rId3">
            <a:alphaModFix/>
          </a:blip>
          <a:srcRect/>
          <a:stretch/>
        </p:blipFill>
        <p:spPr>
          <a:xfrm>
            <a:off x="1883400" y="1074575"/>
            <a:ext cx="8425200" cy="5561100"/>
          </a:xfrm>
          <a:prstGeom prst="roundRect">
            <a:avLst>
              <a:gd name="adj" fmla="val 2414"/>
            </a:avLst>
          </a:prstGeom>
          <a:noFill/>
          <a:ln w="19050" cap="flat" cmpd="sng">
            <a:solidFill>
              <a:srgbClr val="BB8A61"/>
            </a:solidFill>
            <a:prstDash val="solid"/>
            <a:round/>
            <a:headEnd type="none" w="sm" len="sm"/>
            <a:tailEnd type="none" w="sm" len="sm"/>
          </a:ln>
        </p:spPr>
      </p:pic>
      <p:sp>
        <p:nvSpPr>
          <p:cNvPr id="2248" name="Google Shape;2248;p124"/>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Shape 2253"/>
        <p:cNvGrpSpPr/>
        <p:nvPr/>
      </p:nvGrpSpPr>
      <p:grpSpPr>
        <a:xfrm>
          <a:off x="0" y="0"/>
          <a:ext cx="0" cy="0"/>
          <a:chOff x="0" y="0"/>
          <a:chExt cx="0" cy="0"/>
        </a:xfrm>
      </p:grpSpPr>
      <p:sp>
        <p:nvSpPr>
          <p:cNvPr id="2254" name="Google Shape;2254;p125"/>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116</a:t>
            </a:fld>
            <a:endParaRPr/>
          </a:p>
        </p:txBody>
      </p:sp>
      <p:sp>
        <p:nvSpPr>
          <p:cNvPr id="2255" name="Google Shape;2255;p125"/>
          <p:cNvSpPr/>
          <p:nvPr/>
        </p:nvSpPr>
        <p:spPr>
          <a:xfrm>
            <a:off x="529200" y="329250"/>
            <a:ext cx="93528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Appliquer une </a:t>
            </a:r>
            <a:r>
              <a:rPr lang="fr-FR" sz="4900" b="1" i="0" u="none" strike="noStrike" cap="none">
                <a:solidFill>
                  <a:srgbClr val="BB8A61"/>
                </a:solidFill>
                <a:latin typeface="Lexend"/>
                <a:ea typeface="Lexend"/>
                <a:cs typeface="Lexend"/>
                <a:sym typeface="Lexend"/>
              </a:rPr>
              <a:t>méthode</a:t>
            </a:r>
            <a:endParaRPr sz="4900" b="1" i="0" u="none" strike="noStrike" cap="none">
              <a:solidFill>
                <a:srgbClr val="BB8A61"/>
              </a:solidFill>
              <a:latin typeface="Lexend"/>
              <a:ea typeface="Lexend"/>
              <a:cs typeface="Lexend"/>
              <a:sym typeface="Lexend"/>
            </a:endParaRPr>
          </a:p>
        </p:txBody>
      </p:sp>
      <p:sp>
        <p:nvSpPr>
          <p:cNvPr id="2256" name="Google Shape;2256;p125"/>
          <p:cNvSpPr txBox="1"/>
          <p:nvPr/>
        </p:nvSpPr>
        <p:spPr>
          <a:xfrm>
            <a:off x="7969125" y="7506725"/>
            <a:ext cx="29598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rgbClr val="000000"/>
              </a:solidFill>
              <a:latin typeface="Lexend"/>
              <a:ea typeface="Lexend"/>
              <a:cs typeface="Lexend"/>
              <a:sym typeface="Lexend"/>
            </a:endParaRPr>
          </a:p>
        </p:txBody>
      </p:sp>
      <p:sp>
        <p:nvSpPr>
          <p:cNvPr id="2257" name="Google Shape;2257;p125"/>
          <p:cNvSpPr txBox="1"/>
          <p:nvPr/>
        </p:nvSpPr>
        <p:spPr>
          <a:xfrm>
            <a:off x="173613" y="3843850"/>
            <a:ext cx="20844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Light"/>
                <a:ea typeface="Lexend Light"/>
                <a:cs typeface="Lexend Light"/>
                <a:sym typeface="Lexend Light"/>
              </a:rPr>
              <a:t>Identifier les postes les plus émetteurs</a:t>
            </a:r>
            <a:endParaRPr sz="1300" b="0" i="0" u="none" strike="noStrike" cap="none">
              <a:solidFill>
                <a:srgbClr val="274139"/>
              </a:solidFill>
              <a:latin typeface="Lexend Light"/>
              <a:ea typeface="Lexend Light"/>
              <a:cs typeface="Lexend Light"/>
              <a:sym typeface="Lexend Light"/>
            </a:endParaRPr>
          </a:p>
        </p:txBody>
      </p:sp>
      <p:sp>
        <p:nvSpPr>
          <p:cNvPr id="2258" name="Google Shape;2258;p125"/>
          <p:cNvSpPr txBox="1"/>
          <p:nvPr/>
        </p:nvSpPr>
        <p:spPr>
          <a:xfrm>
            <a:off x="4820583" y="3843850"/>
            <a:ext cx="1830300" cy="785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Light"/>
                <a:ea typeface="Lexend Light"/>
                <a:cs typeface="Lexend Light"/>
                <a:sym typeface="Lexend Light"/>
              </a:rPr>
              <a:t>Considérer les co-bénéfices et points de tension</a:t>
            </a:r>
            <a:endParaRPr sz="1300" b="0" i="0" u="none" strike="noStrike" cap="none">
              <a:solidFill>
                <a:srgbClr val="274139"/>
              </a:solidFill>
              <a:latin typeface="Lexend Light"/>
              <a:ea typeface="Lexend Light"/>
              <a:cs typeface="Lexend Light"/>
              <a:sym typeface="Lexend Light"/>
            </a:endParaRPr>
          </a:p>
        </p:txBody>
      </p:sp>
      <p:sp>
        <p:nvSpPr>
          <p:cNvPr id="2259" name="Google Shape;2259;p125"/>
          <p:cNvSpPr txBox="1"/>
          <p:nvPr/>
        </p:nvSpPr>
        <p:spPr>
          <a:xfrm>
            <a:off x="6921838" y="3756125"/>
            <a:ext cx="23502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Light"/>
                <a:ea typeface="Lexend Light"/>
                <a:cs typeface="Lexend Light"/>
                <a:sym typeface="Lexend Light"/>
              </a:rPr>
              <a:t>Prioriser selon la situation, et passer à l’action !</a:t>
            </a:r>
            <a:endParaRPr sz="1300" b="0" i="0" u="none" strike="noStrike" cap="none">
              <a:solidFill>
                <a:srgbClr val="274139"/>
              </a:solidFill>
              <a:latin typeface="Lexend Light"/>
              <a:ea typeface="Lexend Light"/>
              <a:cs typeface="Lexend Light"/>
              <a:sym typeface="Lexend Light"/>
            </a:endParaRPr>
          </a:p>
        </p:txBody>
      </p:sp>
      <p:grpSp>
        <p:nvGrpSpPr>
          <p:cNvPr id="2260" name="Google Shape;2260;p125"/>
          <p:cNvGrpSpPr/>
          <p:nvPr/>
        </p:nvGrpSpPr>
        <p:grpSpPr>
          <a:xfrm>
            <a:off x="200775" y="2718121"/>
            <a:ext cx="1956900" cy="813175"/>
            <a:chOff x="200775" y="3493363"/>
            <a:chExt cx="1956900" cy="813175"/>
          </a:xfrm>
        </p:grpSpPr>
        <p:sp>
          <p:nvSpPr>
            <p:cNvPr id="2261" name="Google Shape;2261;p125"/>
            <p:cNvSpPr txBox="1"/>
            <p:nvPr/>
          </p:nvSpPr>
          <p:spPr>
            <a:xfrm>
              <a:off x="259813" y="3530500"/>
              <a:ext cx="17268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Lexend"/>
                <a:ea typeface="Lexend"/>
                <a:cs typeface="Lexend"/>
                <a:sym typeface="Lexend"/>
              </a:endParaRPr>
            </a:p>
          </p:txBody>
        </p:sp>
        <p:sp>
          <p:nvSpPr>
            <p:cNvPr id="2262" name="Google Shape;2262;p125"/>
            <p:cNvSpPr/>
            <p:nvPr/>
          </p:nvSpPr>
          <p:spPr>
            <a:xfrm>
              <a:off x="332475" y="3644438"/>
              <a:ext cx="1825200" cy="662100"/>
            </a:xfrm>
            <a:prstGeom prst="roundRect">
              <a:avLst>
                <a:gd name="adj" fmla="val 50000"/>
              </a:avLst>
            </a:prstGeom>
            <a:noFill/>
            <a:ln w="9525"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800" b="1" i="0" u="none" strike="noStrike" cap="none">
                  <a:solidFill>
                    <a:srgbClr val="274139"/>
                  </a:solidFill>
                  <a:latin typeface="Lexend"/>
                  <a:ea typeface="Lexend"/>
                  <a:cs typeface="Lexend"/>
                  <a:sym typeface="Lexend"/>
                </a:rPr>
                <a:t>Mesurer </a:t>
              </a:r>
              <a:endParaRPr sz="1800" b="1" i="0" u="none" strike="noStrike" cap="none">
                <a:solidFill>
                  <a:srgbClr val="274139"/>
                </a:solidFill>
                <a:latin typeface="Lexend"/>
                <a:ea typeface="Lexend"/>
                <a:cs typeface="Lexend"/>
                <a:sym typeface="Lexend"/>
              </a:endParaRPr>
            </a:p>
            <a:p>
              <a:pPr marL="0" marR="0" lvl="0" indent="0" algn="ctr" rtl="0">
                <a:lnSpc>
                  <a:spcPct val="100000"/>
                </a:lnSpc>
                <a:spcBef>
                  <a:spcPts val="0"/>
                </a:spcBef>
                <a:spcAft>
                  <a:spcPts val="0"/>
                </a:spcAft>
                <a:buClr>
                  <a:schemeClr val="dk1"/>
                </a:buClr>
                <a:buSzPts val="1100"/>
                <a:buFont typeface="Arial"/>
                <a:buNone/>
              </a:pPr>
              <a:r>
                <a:rPr lang="fr-FR" sz="1800" b="1" i="0" u="none" strike="noStrike" cap="none">
                  <a:solidFill>
                    <a:srgbClr val="274139"/>
                  </a:solidFill>
                  <a:latin typeface="Lexend"/>
                  <a:ea typeface="Lexend"/>
                  <a:cs typeface="Lexend"/>
                  <a:sym typeface="Lexend"/>
                </a:rPr>
                <a:t>et analyser</a:t>
              </a:r>
              <a:endParaRPr sz="1400" b="0" i="0" u="none" strike="noStrike" cap="none">
                <a:solidFill>
                  <a:srgbClr val="000000"/>
                </a:solidFill>
                <a:latin typeface="Arial"/>
                <a:ea typeface="Arial"/>
                <a:cs typeface="Arial"/>
                <a:sym typeface="Arial"/>
              </a:endParaRPr>
            </a:p>
          </p:txBody>
        </p:sp>
        <p:sp>
          <p:nvSpPr>
            <p:cNvPr id="2263" name="Google Shape;2263;p125"/>
            <p:cNvSpPr/>
            <p:nvPr/>
          </p:nvSpPr>
          <p:spPr>
            <a:xfrm>
              <a:off x="200775" y="3493363"/>
              <a:ext cx="494400" cy="494400"/>
            </a:xfrm>
            <a:prstGeom prst="ellipse">
              <a:avLst/>
            </a:prstGeom>
            <a:solidFill>
              <a:srgbClr val="BB8A6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FFFFFF"/>
                  </a:solidFill>
                  <a:latin typeface="Arial"/>
                  <a:ea typeface="Arial"/>
                  <a:cs typeface="Arial"/>
                  <a:sym typeface="Arial"/>
                </a:rPr>
                <a:t>1</a:t>
              </a:r>
              <a:endParaRPr sz="2400" b="1" i="0" u="none" strike="noStrike" cap="none">
                <a:solidFill>
                  <a:srgbClr val="FFFFFF"/>
                </a:solidFill>
                <a:latin typeface="Arial"/>
                <a:ea typeface="Arial"/>
                <a:cs typeface="Arial"/>
                <a:sym typeface="Arial"/>
              </a:endParaRPr>
            </a:p>
          </p:txBody>
        </p:sp>
      </p:grpSp>
      <p:grpSp>
        <p:nvGrpSpPr>
          <p:cNvPr id="2264" name="Google Shape;2264;p125"/>
          <p:cNvGrpSpPr/>
          <p:nvPr/>
        </p:nvGrpSpPr>
        <p:grpSpPr>
          <a:xfrm>
            <a:off x="2222663" y="2718121"/>
            <a:ext cx="2095500" cy="813175"/>
            <a:chOff x="2222663" y="3493363"/>
            <a:chExt cx="2095500" cy="813175"/>
          </a:xfrm>
        </p:grpSpPr>
        <p:sp>
          <p:nvSpPr>
            <p:cNvPr id="2265" name="Google Shape;2265;p125"/>
            <p:cNvSpPr/>
            <p:nvPr/>
          </p:nvSpPr>
          <p:spPr>
            <a:xfrm>
              <a:off x="2354363" y="3644438"/>
              <a:ext cx="1963800" cy="662100"/>
            </a:xfrm>
            <a:prstGeom prst="roundRect">
              <a:avLst>
                <a:gd name="adj" fmla="val 50000"/>
              </a:avLst>
            </a:prstGeom>
            <a:noFill/>
            <a:ln w="9525"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274139"/>
                  </a:solidFill>
                  <a:latin typeface="Lexend"/>
                  <a:ea typeface="Lexend"/>
                  <a:cs typeface="Lexend"/>
                  <a:sym typeface="Lexend"/>
                </a:rPr>
                <a:t>Identifier </a:t>
              </a:r>
              <a:endParaRPr sz="1800" b="1" i="0" u="none" strike="noStrike" cap="none">
                <a:solidFill>
                  <a:srgbClr val="274139"/>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274139"/>
                  </a:solidFill>
                  <a:latin typeface="Lexend"/>
                  <a:ea typeface="Lexend"/>
                  <a:cs typeface="Lexend"/>
                  <a:sym typeface="Lexend"/>
                </a:rPr>
                <a:t>les leviers</a:t>
              </a:r>
              <a:endParaRPr sz="1800" b="1" i="0" u="none" strike="noStrike" cap="none">
                <a:solidFill>
                  <a:srgbClr val="274139"/>
                </a:solidFill>
                <a:latin typeface="Lexend"/>
                <a:ea typeface="Lexend"/>
                <a:cs typeface="Lexend"/>
                <a:sym typeface="Lexend"/>
              </a:endParaRPr>
            </a:p>
          </p:txBody>
        </p:sp>
        <p:sp>
          <p:nvSpPr>
            <p:cNvPr id="2266" name="Google Shape;2266;p125"/>
            <p:cNvSpPr/>
            <p:nvPr/>
          </p:nvSpPr>
          <p:spPr>
            <a:xfrm>
              <a:off x="2222663" y="3493363"/>
              <a:ext cx="494400" cy="494400"/>
            </a:xfrm>
            <a:prstGeom prst="ellipse">
              <a:avLst/>
            </a:prstGeom>
            <a:solidFill>
              <a:srgbClr val="BB8A6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FFFFFF"/>
                  </a:solidFill>
                  <a:latin typeface="Arial"/>
                  <a:ea typeface="Arial"/>
                  <a:cs typeface="Arial"/>
                  <a:sym typeface="Arial"/>
                </a:rPr>
                <a:t>2</a:t>
              </a:r>
              <a:endParaRPr sz="2400" b="1" i="0" u="none" strike="noStrike" cap="none">
                <a:solidFill>
                  <a:srgbClr val="FFFFFF"/>
                </a:solidFill>
                <a:latin typeface="Arial"/>
                <a:ea typeface="Arial"/>
                <a:cs typeface="Arial"/>
                <a:sym typeface="Arial"/>
              </a:endParaRPr>
            </a:p>
          </p:txBody>
        </p:sp>
      </p:grpSp>
      <p:grpSp>
        <p:nvGrpSpPr>
          <p:cNvPr id="2267" name="Google Shape;2267;p125"/>
          <p:cNvGrpSpPr/>
          <p:nvPr/>
        </p:nvGrpSpPr>
        <p:grpSpPr>
          <a:xfrm>
            <a:off x="4459363" y="2718121"/>
            <a:ext cx="2386212" cy="813179"/>
            <a:chOff x="4383163" y="3493350"/>
            <a:chExt cx="2386212" cy="813179"/>
          </a:xfrm>
        </p:grpSpPr>
        <p:sp>
          <p:nvSpPr>
            <p:cNvPr id="2268" name="Google Shape;2268;p125"/>
            <p:cNvSpPr txBox="1"/>
            <p:nvPr/>
          </p:nvSpPr>
          <p:spPr>
            <a:xfrm>
              <a:off x="4393650" y="3530500"/>
              <a:ext cx="17268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Lexend"/>
                <a:ea typeface="Lexend"/>
                <a:cs typeface="Lexend"/>
                <a:sym typeface="Lexend"/>
              </a:endParaRPr>
            </a:p>
          </p:txBody>
        </p:sp>
        <p:sp>
          <p:nvSpPr>
            <p:cNvPr id="2269" name="Google Shape;2269;p125"/>
            <p:cNvSpPr/>
            <p:nvPr/>
          </p:nvSpPr>
          <p:spPr>
            <a:xfrm>
              <a:off x="4514875" y="3644429"/>
              <a:ext cx="2254500" cy="662100"/>
            </a:xfrm>
            <a:prstGeom prst="roundRect">
              <a:avLst>
                <a:gd name="adj" fmla="val 50000"/>
              </a:avLst>
            </a:prstGeom>
            <a:noFill/>
            <a:ln w="9525"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274139"/>
                  </a:solidFill>
                  <a:latin typeface="Lexend"/>
                  <a:ea typeface="Lexend"/>
                  <a:cs typeface="Lexend"/>
                  <a:sym typeface="Lexend"/>
                </a:rPr>
                <a:t>Elargir à la </a:t>
              </a:r>
              <a:endParaRPr sz="1600" b="1" i="0" u="none" strike="noStrike" cap="none">
                <a:solidFill>
                  <a:srgbClr val="274139"/>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274139"/>
                  </a:solidFill>
                  <a:latin typeface="Lexend"/>
                  <a:ea typeface="Lexend"/>
                  <a:cs typeface="Lexend"/>
                  <a:sym typeface="Lexend"/>
                </a:rPr>
                <a:t>vision systémique</a:t>
              </a:r>
              <a:endParaRPr sz="1600" b="1" i="0" u="none" strike="noStrike" cap="none">
                <a:solidFill>
                  <a:srgbClr val="274139"/>
                </a:solidFill>
                <a:latin typeface="Lexend"/>
                <a:ea typeface="Lexend"/>
                <a:cs typeface="Lexend"/>
                <a:sym typeface="Lexend"/>
              </a:endParaRPr>
            </a:p>
          </p:txBody>
        </p:sp>
        <p:sp>
          <p:nvSpPr>
            <p:cNvPr id="2270" name="Google Shape;2270;p125"/>
            <p:cNvSpPr/>
            <p:nvPr/>
          </p:nvSpPr>
          <p:spPr>
            <a:xfrm>
              <a:off x="4383163" y="3493350"/>
              <a:ext cx="494400" cy="494400"/>
            </a:xfrm>
            <a:prstGeom prst="ellipse">
              <a:avLst/>
            </a:prstGeom>
            <a:solidFill>
              <a:srgbClr val="BB8A6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FFFFFF"/>
                  </a:solidFill>
                  <a:latin typeface="Arial"/>
                  <a:ea typeface="Arial"/>
                  <a:cs typeface="Arial"/>
                  <a:sym typeface="Arial"/>
                </a:rPr>
                <a:t>3</a:t>
              </a:r>
              <a:endParaRPr sz="2400" b="1" i="0" u="none" strike="noStrike" cap="none">
                <a:solidFill>
                  <a:srgbClr val="FFFFFF"/>
                </a:solidFill>
                <a:latin typeface="Arial"/>
                <a:ea typeface="Arial"/>
                <a:cs typeface="Arial"/>
                <a:sym typeface="Arial"/>
              </a:endParaRPr>
            </a:p>
          </p:txBody>
        </p:sp>
      </p:grpSp>
      <p:grpSp>
        <p:nvGrpSpPr>
          <p:cNvPr id="2271" name="Google Shape;2271;p125"/>
          <p:cNvGrpSpPr/>
          <p:nvPr/>
        </p:nvGrpSpPr>
        <p:grpSpPr>
          <a:xfrm>
            <a:off x="6961725" y="2718121"/>
            <a:ext cx="2227225" cy="813179"/>
            <a:chOff x="6656925" y="3488388"/>
            <a:chExt cx="2227225" cy="813179"/>
          </a:xfrm>
        </p:grpSpPr>
        <p:sp>
          <p:nvSpPr>
            <p:cNvPr id="2272" name="Google Shape;2272;p125"/>
            <p:cNvSpPr/>
            <p:nvPr/>
          </p:nvSpPr>
          <p:spPr>
            <a:xfrm>
              <a:off x="6788650" y="3639467"/>
              <a:ext cx="2095500" cy="662100"/>
            </a:xfrm>
            <a:prstGeom prst="roundRect">
              <a:avLst>
                <a:gd name="adj" fmla="val 50000"/>
              </a:avLst>
            </a:prstGeom>
            <a:noFill/>
            <a:ln w="9525"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274139"/>
                  </a:solidFill>
                  <a:latin typeface="Lexend"/>
                  <a:ea typeface="Lexend"/>
                  <a:cs typeface="Lexend"/>
                  <a:sym typeface="Lexend"/>
                </a:rPr>
                <a:t>Décider </a:t>
              </a:r>
              <a:endParaRPr sz="1800" b="1" i="0" u="none" strike="noStrike" cap="none">
                <a:solidFill>
                  <a:srgbClr val="274139"/>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274139"/>
                  </a:solidFill>
                  <a:latin typeface="Lexend"/>
                  <a:ea typeface="Lexend"/>
                  <a:cs typeface="Lexend"/>
                  <a:sym typeface="Lexend"/>
                </a:rPr>
                <a:t>et agir</a:t>
              </a:r>
              <a:endParaRPr sz="1800" b="1" i="0" u="none" strike="noStrike" cap="none">
                <a:solidFill>
                  <a:srgbClr val="274139"/>
                </a:solidFill>
                <a:latin typeface="Lexend"/>
                <a:ea typeface="Lexend"/>
                <a:cs typeface="Lexend"/>
                <a:sym typeface="Lexend"/>
              </a:endParaRPr>
            </a:p>
          </p:txBody>
        </p:sp>
        <p:sp>
          <p:nvSpPr>
            <p:cNvPr id="2273" name="Google Shape;2273;p125"/>
            <p:cNvSpPr/>
            <p:nvPr/>
          </p:nvSpPr>
          <p:spPr>
            <a:xfrm>
              <a:off x="6656925" y="3488388"/>
              <a:ext cx="494400" cy="494400"/>
            </a:xfrm>
            <a:prstGeom prst="ellipse">
              <a:avLst/>
            </a:prstGeom>
            <a:solidFill>
              <a:srgbClr val="BB8A6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FFFFFF"/>
                  </a:solidFill>
                  <a:latin typeface="Arial"/>
                  <a:ea typeface="Arial"/>
                  <a:cs typeface="Arial"/>
                  <a:sym typeface="Arial"/>
                </a:rPr>
                <a:t>4</a:t>
              </a:r>
              <a:endParaRPr sz="2400" b="1" i="0" u="none" strike="noStrike" cap="none">
                <a:solidFill>
                  <a:srgbClr val="FFFFFF"/>
                </a:solidFill>
                <a:latin typeface="Arial"/>
                <a:ea typeface="Arial"/>
                <a:cs typeface="Arial"/>
                <a:sym typeface="Arial"/>
              </a:endParaRPr>
            </a:p>
          </p:txBody>
        </p:sp>
      </p:grpSp>
      <p:grpSp>
        <p:nvGrpSpPr>
          <p:cNvPr id="2274" name="Google Shape;2274;p125"/>
          <p:cNvGrpSpPr/>
          <p:nvPr/>
        </p:nvGrpSpPr>
        <p:grpSpPr>
          <a:xfrm>
            <a:off x="9306138" y="2718121"/>
            <a:ext cx="2609100" cy="846605"/>
            <a:chOff x="9306138" y="3480121"/>
            <a:chExt cx="2609100" cy="846605"/>
          </a:xfrm>
        </p:grpSpPr>
        <p:sp>
          <p:nvSpPr>
            <p:cNvPr id="2275" name="Google Shape;2275;p125"/>
            <p:cNvSpPr txBox="1"/>
            <p:nvPr/>
          </p:nvSpPr>
          <p:spPr>
            <a:xfrm>
              <a:off x="9393438" y="3480121"/>
              <a:ext cx="25218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274139"/>
                </a:solidFill>
                <a:latin typeface="Lexend"/>
                <a:ea typeface="Lexend"/>
                <a:cs typeface="Lexend"/>
                <a:sym typeface="Lexend"/>
              </a:endParaRPr>
            </a:p>
          </p:txBody>
        </p:sp>
        <p:sp>
          <p:nvSpPr>
            <p:cNvPr id="2276" name="Google Shape;2276;p125"/>
            <p:cNvSpPr/>
            <p:nvPr/>
          </p:nvSpPr>
          <p:spPr>
            <a:xfrm>
              <a:off x="9437850" y="3664626"/>
              <a:ext cx="2443500" cy="662100"/>
            </a:xfrm>
            <a:prstGeom prst="roundRect">
              <a:avLst>
                <a:gd name="adj" fmla="val 50000"/>
              </a:avLst>
            </a:prstGeom>
            <a:noFill/>
            <a:ln w="9525"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274139"/>
                  </a:solidFill>
                  <a:latin typeface="Lexend"/>
                  <a:ea typeface="Lexend"/>
                  <a:cs typeface="Lexend"/>
                  <a:sym typeface="Lexend"/>
                </a:rPr>
                <a:t>Inspirer et donner envie</a:t>
              </a:r>
              <a:endParaRPr sz="1800" b="1" i="0" u="none" strike="noStrike" cap="none">
                <a:solidFill>
                  <a:srgbClr val="274139"/>
                </a:solidFill>
                <a:latin typeface="Lexend"/>
                <a:ea typeface="Lexend"/>
                <a:cs typeface="Lexend"/>
                <a:sym typeface="Lexend"/>
              </a:endParaRPr>
            </a:p>
          </p:txBody>
        </p:sp>
        <p:sp>
          <p:nvSpPr>
            <p:cNvPr id="2277" name="Google Shape;2277;p125"/>
            <p:cNvSpPr/>
            <p:nvPr/>
          </p:nvSpPr>
          <p:spPr>
            <a:xfrm>
              <a:off x="9306138" y="3513551"/>
              <a:ext cx="494400" cy="494400"/>
            </a:xfrm>
            <a:prstGeom prst="ellipse">
              <a:avLst/>
            </a:prstGeom>
            <a:solidFill>
              <a:srgbClr val="BB8A6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FFFFFF"/>
                  </a:solidFill>
                  <a:latin typeface="Arial"/>
                  <a:ea typeface="Arial"/>
                  <a:cs typeface="Arial"/>
                  <a:sym typeface="Arial"/>
                </a:rPr>
                <a:t>5</a:t>
              </a:r>
              <a:endParaRPr sz="2400" b="1" i="0" u="none" strike="noStrike" cap="none">
                <a:solidFill>
                  <a:srgbClr val="FFFFFF"/>
                </a:solidFill>
                <a:latin typeface="Arial"/>
                <a:ea typeface="Arial"/>
                <a:cs typeface="Arial"/>
                <a:sym typeface="Arial"/>
              </a:endParaRPr>
            </a:p>
          </p:txBody>
        </p:sp>
      </p:grpSp>
      <p:pic>
        <p:nvPicPr>
          <p:cNvPr id="2278" name="Google Shape;2278;p125"/>
          <p:cNvPicPr preferRelativeResize="0"/>
          <p:nvPr/>
        </p:nvPicPr>
        <p:blipFill rotWithShape="1">
          <a:blip r:embed="rId3">
            <a:alphaModFix/>
          </a:blip>
          <a:srcRect/>
          <a:stretch/>
        </p:blipFill>
        <p:spPr>
          <a:xfrm>
            <a:off x="809234" y="1734988"/>
            <a:ext cx="813175" cy="813175"/>
          </a:xfrm>
          <a:prstGeom prst="rect">
            <a:avLst/>
          </a:prstGeom>
          <a:noFill/>
          <a:ln>
            <a:noFill/>
          </a:ln>
        </p:spPr>
      </p:pic>
      <p:grpSp>
        <p:nvGrpSpPr>
          <p:cNvPr id="2279" name="Google Shape;2279;p125"/>
          <p:cNvGrpSpPr/>
          <p:nvPr/>
        </p:nvGrpSpPr>
        <p:grpSpPr>
          <a:xfrm>
            <a:off x="2701731" y="1718276"/>
            <a:ext cx="1140862" cy="846585"/>
            <a:chOff x="5821571" y="2157600"/>
            <a:chExt cx="1335279" cy="990853"/>
          </a:xfrm>
        </p:grpSpPr>
        <p:pic>
          <p:nvPicPr>
            <p:cNvPr id="2280" name="Google Shape;2280;p125"/>
            <p:cNvPicPr preferRelativeResize="0"/>
            <p:nvPr/>
          </p:nvPicPr>
          <p:blipFill rotWithShape="1">
            <a:blip r:embed="rId4">
              <a:alphaModFix/>
            </a:blip>
            <a:srcRect/>
            <a:stretch/>
          </p:blipFill>
          <p:spPr>
            <a:xfrm>
              <a:off x="6306675" y="2157600"/>
              <a:ext cx="365100" cy="365100"/>
            </a:xfrm>
            <a:prstGeom prst="rect">
              <a:avLst/>
            </a:prstGeom>
            <a:noFill/>
            <a:ln>
              <a:noFill/>
            </a:ln>
          </p:spPr>
        </p:pic>
        <p:pic>
          <p:nvPicPr>
            <p:cNvPr id="2281" name="Google Shape;2281;p125"/>
            <p:cNvPicPr preferRelativeResize="0"/>
            <p:nvPr/>
          </p:nvPicPr>
          <p:blipFill rotWithShape="1">
            <a:blip r:embed="rId5">
              <a:alphaModFix/>
            </a:blip>
            <a:srcRect/>
            <a:stretch/>
          </p:blipFill>
          <p:spPr>
            <a:xfrm>
              <a:off x="5821571" y="2577100"/>
              <a:ext cx="365100" cy="365100"/>
            </a:xfrm>
            <a:prstGeom prst="rect">
              <a:avLst/>
            </a:prstGeom>
            <a:noFill/>
            <a:ln>
              <a:noFill/>
            </a:ln>
          </p:spPr>
        </p:pic>
        <p:pic>
          <p:nvPicPr>
            <p:cNvPr id="2282" name="Google Shape;2282;p125"/>
            <p:cNvPicPr preferRelativeResize="0"/>
            <p:nvPr/>
          </p:nvPicPr>
          <p:blipFill rotWithShape="1">
            <a:blip r:embed="rId6">
              <a:alphaModFix/>
            </a:blip>
            <a:srcRect/>
            <a:stretch/>
          </p:blipFill>
          <p:spPr>
            <a:xfrm>
              <a:off x="6791750" y="2577100"/>
              <a:ext cx="365100" cy="365100"/>
            </a:xfrm>
            <a:prstGeom prst="rect">
              <a:avLst/>
            </a:prstGeom>
            <a:noFill/>
            <a:ln>
              <a:noFill/>
            </a:ln>
          </p:spPr>
        </p:pic>
        <p:pic>
          <p:nvPicPr>
            <p:cNvPr id="2283" name="Google Shape;2283;p125"/>
            <p:cNvPicPr preferRelativeResize="0"/>
            <p:nvPr/>
          </p:nvPicPr>
          <p:blipFill rotWithShape="1">
            <a:blip r:embed="rId7">
              <a:alphaModFix/>
            </a:blip>
            <a:srcRect/>
            <a:stretch/>
          </p:blipFill>
          <p:spPr>
            <a:xfrm>
              <a:off x="6264759" y="2699545"/>
              <a:ext cx="448925" cy="448908"/>
            </a:xfrm>
            <a:prstGeom prst="rect">
              <a:avLst/>
            </a:prstGeom>
            <a:noFill/>
            <a:ln>
              <a:noFill/>
            </a:ln>
          </p:spPr>
        </p:pic>
      </p:grpSp>
      <p:pic>
        <p:nvPicPr>
          <p:cNvPr id="2284" name="Google Shape;2284;p125"/>
          <p:cNvPicPr preferRelativeResize="0"/>
          <p:nvPr/>
        </p:nvPicPr>
        <p:blipFill rotWithShape="1">
          <a:blip r:embed="rId8">
            <a:alphaModFix/>
          </a:blip>
          <a:srcRect/>
          <a:stretch/>
        </p:blipFill>
        <p:spPr>
          <a:xfrm>
            <a:off x="7690351" y="1735010"/>
            <a:ext cx="813175" cy="813155"/>
          </a:xfrm>
          <a:prstGeom prst="rect">
            <a:avLst/>
          </a:prstGeom>
          <a:noFill/>
          <a:ln>
            <a:noFill/>
          </a:ln>
        </p:spPr>
      </p:pic>
      <p:pic>
        <p:nvPicPr>
          <p:cNvPr id="2285" name="Google Shape;2285;p125"/>
          <p:cNvPicPr preferRelativeResize="0"/>
          <p:nvPr/>
        </p:nvPicPr>
        <p:blipFill rotWithShape="1">
          <a:blip r:embed="rId9">
            <a:alphaModFix/>
          </a:blip>
          <a:srcRect/>
          <a:stretch/>
        </p:blipFill>
        <p:spPr>
          <a:xfrm>
            <a:off x="10272163" y="1803025"/>
            <a:ext cx="677075" cy="677075"/>
          </a:xfrm>
          <a:prstGeom prst="rect">
            <a:avLst/>
          </a:prstGeom>
          <a:noFill/>
          <a:ln>
            <a:noFill/>
          </a:ln>
        </p:spPr>
      </p:pic>
      <p:grpSp>
        <p:nvGrpSpPr>
          <p:cNvPr id="2286" name="Google Shape;2286;p125"/>
          <p:cNvGrpSpPr/>
          <p:nvPr/>
        </p:nvGrpSpPr>
        <p:grpSpPr>
          <a:xfrm>
            <a:off x="349587" y="4729782"/>
            <a:ext cx="1726889" cy="1664106"/>
            <a:chOff x="3530925" y="534725"/>
            <a:chExt cx="5124300" cy="4938000"/>
          </a:xfrm>
        </p:grpSpPr>
        <p:sp>
          <p:nvSpPr>
            <p:cNvPr id="2287" name="Google Shape;2287;p125"/>
            <p:cNvSpPr/>
            <p:nvPr/>
          </p:nvSpPr>
          <p:spPr>
            <a:xfrm>
              <a:off x="3530925" y="534725"/>
              <a:ext cx="5124300" cy="4938000"/>
            </a:xfrm>
            <a:prstGeom prst="roundRect">
              <a:avLst>
                <a:gd name="adj" fmla="val 4420"/>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88" name="Google Shape;2288;p125"/>
            <p:cNvPicPr preferRelativeResize="0"/>
            <p:nvPr/>
          </p:nvPicPr>
          <p:blipFill rotWithShape="1">
            <a:blip r:embed="rId10">
              <a:alphaModFix/>
            </a:blip>
            <a:srcRect/>
            <a:stretch/>
          </p:blipFill>
          <p:spPr>
            <a:xfrm>
              <a:off x="3626411" y="632235"/>
              <a:ext cx="4939200" cy="4743000"/>
            </a:xfrm>
            <a:prstGeom prst="roundRect">
              <a:avLst>
                <a:gd name="adj" fmla="val 3677"/>
              </a:avLst>
            </a:prstGeom>
            <a:noFill/>
            <a:ln>
              <a:noFill/>
            </a:ln>
          </p:spPr>
        </p:pic>
      </p:grpSp>
      <p:sp>
        <p:nvSpPr>
          <p:cNvPr id="2289" name="Google Shape;2289;p125"/>
          <p:cNvSpPr/>
          <p:nvPr/>
        </p:nvSpPr>
        <p:spPr>
          <a:xfrm>
            <a:off x="477800" y="5108950"/>
            <a:ext cx="331500" cy="1017600"/>
          </a:xfrm>
          <a:prstGeom prst="rect">
            <a:avLst/>
          </a:prstGeom>
          <a:noFill/>
          <a:ln w="28575" cap="flat" cmpd="sng">
            <a:solidFill>
              <a:srgbClr val="02A3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90" name="Google Shape;2290;p125"/>
          <p:cNvCxnSpPr>
            <a:stCxn id="2257" idx="2"/>
            <a:endCxn id="2289" idx="0"/>
          </p:cNvCxnSpPr>
          <p:nvPr/>
        </p:nvCxnSpPr>
        <p:spPr>
          <a:xfrm flipH="1">
            <a:off x="643413" y="4428850"/>
            <a:ext cx="572400" cy="680100"/>
          </a:xfrm>
          <a:prstGeom prst="straightConnector1">
            <a:avLst/>
          </a:prstGeom>
          <a:noFill/>
          <a:ln w="28575" cap="flat" cmpd="sng">
            <a:solidFill>
              <a:srgbClr val="02A388"/>
            </a:solidFill>
            <a:prstDash val="solid"/>
            <a:round/>
            <a:headEnd type="none" w="sm" len="sm"/>
            <a:tailEnd type="triangle" w="med" len="med"/>
          </a:ln>
          <a:effectLst>
            <a:outerShdw blurRad="57150" dist="47625" dir="2940000" algn="bl" rotWithShape="0">
              <a:srgbClr val="000000">
                <a:alpha val="35690"/>
              </a:srgbClr>
            </a:outerShdw>
          </a:effectLst>
        </p:spPr>
      </p:cxnSp>
      <p:grpSp>
        <p:nvGrpSpPr>
          <p:cNvPr id="2291" name="Google Shape;2291;p125"/>
          <p:cNvGrpSpPr/>
          <p:nvPr/>
        </p:nvGrpSpPr>
        <p:grpSpPr>
          <a:xfrm>
            <a:off x="2332513" y="4741399"/>
            <a:ext cx="1726898" cy="1534283"/>
            <a:chOff x="2332513" y="4741399"/>
            <a:chExt cx="1726898" cy="1534283"/>
          </a:xfrm>
        </p:grpSpPr>
        <p:pic>
          <p:nvPicPr>
            <p:cNvPr id="2292" name="Google Shape;2292;p125"/>
            <p:cNvPicPr preferRelativeResize="0"/>
            <p:nvPr/>
          </p:nvPicPr>
          <p:blipFill rotWithShape="1">
            <a:blip r:embed="rId11">
              <a:alphaModFix/>
            </a:blip>
            <a:srcRect/>
            <a:stretch/>
          </p:blipFill>
          <p:spPr>
            <a:xfrm rot="-100590">
              <a:off x="3066608" y="4775374"/>
              <a:ext cx="973126" cy="1359373"/>
            </a:xfrm>
            <a:prstGeom prst="rect">
              <a:avLst/>
            </a:prstGeom>
            <a:noFill/>
            <a:ln>
              <a:noFill/>
            </a:ln>
          </p:spPr>
        </p:pic>
        <p:pic>
          <p:nvPicPr>
            <p:cNvPr id="2293" name="Google Shape;2293;p125"/>
            <p:cNvPicPr preferRelativeResize="0"/>
            <p:nvPr/>
          </p:nvPicPr>
          <p:blipFill rotWithShape="1">
            <a:blip r:embed="rId12">
              <a:alphaModFix/>
            </a:blip>
            <a:srcRect/>
            <a:stretch/>
          </p:blipFill>
          <p:spPr>
            <a:xfrm rot="-730186">
              <a:off x="2464897" y="4828693"/>
              <a:ext cx="973124" cy="1359696"/>
            </a:xfrm>
            <a:prstGeom prst="rect">
              <a:avLst/>
            </a:prstGeom>
            <a:noFill/>
            <a:ln>
              <a:noFill/>
            </a:ln>
          </p:spPr>
        </p:pic>
      </p:grpSp>
      <p:pic>
        <p:nvPicPr>
          <p:cNvPr id="2294" name="Google Shape;2294;p125"/>
          <p:cNvPicPr preferRelativeResize="0"/>
          <p:nvPr/>
        </p:nvPicPr>
        <p:blipFill rotWithShape="1">
          <a:blip r:embed="rId13">
            <a:alphaModFix/>
          </a:blip>
          <a:srcRect/>
          <a:stretch/>
        </p:blipFill>
        <p:spPr>
          <a:xfrm>
            <a:off x="7621658" y="5070858"/>
            <a:ext cx="1012475" cy="522781"/>
          </a:xfrm>
          <a:prstGeom prst="rect">
            <a:avLst/>
          </a:prstGeom>
          <a:noFill/>
          <a:ln>
            <a:noFill/>
          </a:ln>
        </p:spPr>
      </p:pic>
      <p:sp>
        <p:nvSpPr>
          <p:cNvPr id="2295" name="Google Shape;2295;p125"/>
          <p:cNvSpPr/>
          <p:nvPr/>
        </p:nvSpPr>
        <p:spPr>
          <a:xfrm>
            <a:off x="7871019" y="5786876"/>
            <a:ext cx="513900" cy="513900"/>
          </a:xfrm>
          <a:prstGeom prst="roundRect">
            <a:avLst>
              <a:gd name="adj" fmla="val 16667"/>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6" name="Google Shape;2296;p125"/>
          <p:cNvSpPr/>
          <p:nvPr/>
        </p:nvSpPr>
        <p:spPr>
          <a:xfrm>
            <a:off x="7841689" y="5757101"/>
            <a:ext cx="572400" cy="5724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97" name="Google Shape;2297;p125"/>
          <p:cNvPicPr preferRelativeResize="0"/>
          <p:nvPr/>
        </p:nvPicPr>
        <p:blipFill rotWithShape="1">
          <a:blip r:embed="rId14">
            <a:alphaModFix/>
          </a:blip>
          <a:srcRect/>
          <a:stretch/>
        </p:blipFill>
        <p:spPr>
          <a:xfrm>
            <a:off x="7973447" y="5868805"/>
            <a:ext cx="308892" cy="348983"/>
          </a:xfrm>
          <a:prstGeom prst="rect">
            <a:avLst/>
          </a:prstGeom>
          <a:noFill/>
          <a:ln>
            <a:noFill/>
          </a:ln>
        </p:spPr>
      </p:pic>
      <p:pic>
        <p:nvPicPr>
          <p:cNvPr id="2298" name="Google Shape;2298;p125"/>
          <p:cNvPicPr preferRelativeResize="0"/>
          <p:nvPr/>
        </p:nvPicPr>
        <p:blipFill rotWithShape="1">
          <a:blip r:embed="rId15">
            <a:alphaModFix/>
          </a:blip>
          <a:srcRect/>
          <a:stretch/>
        </p:blipFill>
        <p:spPr>
          <a:xfrm>
            <a:off x="9568514" y="4687963"/>
            <a:ext cx="2084400" cy="1534200"/>
          </a:xfrm>
          <a:prstGeom prst="roundRect">
            <a:avLst>
              <a:gd name="adj" fmla="val 10341"/>
            </a:avLst>
          </a:prstGeom>
          <a:noFill/>
          <a:ln>
            <a:noFill/>
          </a:ln>
        </p:spPr>
      </p:pic>
      <p:grpSp>
        <p:nvGrpSpPr>
          <p:cNvPr id="2299" name="Google Shape;2299;p125"/>
          <p:cNvGrpSpPr/>
          <p:nvPr/>
        </p:nvGrpSpPr>
        <p:grpSpPr>
          <a:xfrm>
            <a:off x="4725608" y="1621638"/>
            <a:ext cx="2020250" cy="1039898"/>
            <a:chOff x="1642225" y="1625450"/>
            <a:chExt cx="8833626" cy="4293550"/>
          </a:xfrm>
        </p:grpSpPr>
        <p:pic>
          <p:nvPicPr>
            <p:cNvPr id="2300" name="Google Shape;2300;p125"/>
            <p:cNvPicPr preferRelativeResize="0"/>
            <p:nvPr/>
          </p:nvPicPr>
          <p:blipFill rotWithShape="1">
            <a:blip r:embed="rId16">
              <a:alphaModFix/>
            </a:blip>
            <a:srcRect/>
            <a:stretch/>
          </p:blipFill>
          <p:spPr>
            <a:xfrm>
              <a:off x="1642225" y="1625450"/>
              <a:ext cx="8833626" cy="4293550"/>
            </a:xfrm>
            <a:prstGeom prst="rect">
              <a:avLst/>
            </a:prstGeom>
            <a:noFill/>
            <a:ln>
              <a:noFill/>
            </a:ln>
          </p:spPr>
        </p:pic>
        <p:grpSp>
          <p:nvGrpSpPr>
            <p:cNvPr id="2301" name="Google Shape;2301;p125"/>
            <p:cNvGrpSpPr/>
            <p:nvPr/>
          </p:nvGrpSpPr>
          <p:grpSpPr>
            <a:xfrm>
              <a:off x="2028533" y="1787205"/>
              <a:ext cx="3583166" cy="3792722"/>
              <a:chOff x="3096920" y="569931"/>
              <a:chExt cx="5957050" cy="5722272"/>
            </a:xfrm>
          </p:grpSpPr>
          <p:pic>
            <p:nvPicPr>
              <p:cNvPr id="2302" name="Google Shape;2302;p125"/>
              <p:cNvPicPr preferRelativeResize="0"/>
              <p:nvPr/>
            </p:nvPicPr>
            <p:blipFill rotWithShape="1">
              <a:blip r:embed="rId17">
                <a:alphaModFix/>
              </a:blip>
              <a:srcRect/>
              <a:stretch/>
            </p:blipFill>
            <p:spPr>
              <a:xfrm>
                <a:off x="3096920" y="569931"/>
                <a:ext cx="5957050" cy="5722272"/>
              </a:xfrm>
              <a:prstGeom prst="rect">
                <a:avLst/>
              </a:prstGeom>
              <a:noFill/>
              <a:ln>
                <a:noFill/>
              </a:ln>
            </p:spPr>
          </p:pic>
          <p:sp>
            <p:nvSpPr>
              <p:cNvPr id="2303" name="Google Shape;2303;p125"/>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4" name="Google Shape;2304;p125"/>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5" name="Google Shape;2305;p125"/>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06" name="Google Shape;2306;p125"/>
            <p:cNvGrpSpPr/>
            <p:nvPr/>
          </p:nvGrpSpPr>
          <p:grpSpPr>
            <a:xfrm>
              <a:off x="6476808" y="1799667"/>
              <a:ext cx="3583166" cy="3792722"/>
              <a:chOff x="3096920" y="569931"/>
              <a:chExt cx="5957050" cy="5722272"/>
            </a:xfrm>
          </p:grpSpPr>
          <p:pic>
            <p:nvPicPr>
              <p:cNvPr id="2307" name="Google Shape;2307;p125"/>
              <p:cNvPicPr preferRelativeResize="0"/>
              <p:nvPr/>
            </p:nvPicPr>
            <p:blipFill rotWithShape="1">
              <a:blip r:embed="rId17">
                <a:alphaModFix/>
              </a:blip>
              <a:srcRect/>
              <a:stretch/>
            </p:blipFill>
            <p:spPr>
              <a:xfrm>
                <a:off x="3096920" y="569931"/>
                <a:ext cx="5957050" cy="5722272"/>
              </a:xfrm>
              <a:prstGeom prst="rect">
                <a:avLst/>
              </a:prstGeom>
              <a:noFill/>
              <a:ln>
                <a:noFill/>
              </a:ln>
            </p:spPr>
          </p:pic>
          <p:sp>
            <p:nvSpPr>
              <p:cNvPr id="2308" name="Google Shape;2308;p125"/>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9" name="Google Shape;2309;p125"/>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0" name="Google Shape;2310;p125"/>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311" name="Google Shape;2311;p125"/>
          <p:cNvSpPr txBox="1"/>
          <p:nvPr/>
        </p:nvSpPr>
        <p:spPr>
          <a:xfrm>
            <a:off x="2305975" y="3843850"/>
            <a:ext cx="18303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Light"/>
                <a:ea typeface="Lexend Light"/>
                <a:cs typeface="Lexend Light"/>
                <a:sym typeface="Lexend Light"/>
              </a:rPr>
              <a:t>Penser à leurs complémentarités </a:t>
            </a:r>
            <a:endParaRPr sz="1300" b="0" i="0" u="none" strike="noStrike" cap="none">
              <a:solidFill>
                <a:srgbClr val="274139"/>
              </a:solidFill>
              <a:latin typeface="Lexend Light"/>
              <a:ea typeface="Lexend Light"/>
              <a:cs typeface="Lexend Light"/>
              <a:sym typeface="Lexend Light"/>
            </a:endParaRPr>
          </a:p>
        </p:txBody>
      </p:sp>
      <p:grpSp>
        <p:nvGrpSpPr>
          <p:cNvPr id="2312" name="Google Shape;2312;p125"/>
          <p:cNvGrpSpPr/>
          <p:nvPr/>
        </p:nvGrpSpPr>
        <p:grpSpPr>
          <a:xfrm>
            <a:off x="4951457" y="4766050"/>
            <a:ext cx="1568553" cy="1490129"/>
            <a:chOff x="4582651" y="4766050"/>
            <a:chExt cx="1568553" cy="1490129"/>
          </a:xfrm>
        </p:grpSpPr>
        <p:pic>
          <p:nvPicPr>
            <p:cNvPr id="2313" name="Google Shape;2313;p125"/>
            <p:cNvPicPr preferRelativeResize="0"/>
            <p:nvPr/>
          </p:nvPicPr>
          <p:blipFill rotWithShape="1">
            <a:blip r:embed="rId18">
              <a:alphaModFix/>
            </a:blip>
            <a:srcRect/>
            <a:stretch/>
          </p:blipFill>
          <p:spPr>
            <a:xfrm>
              <a:off x="4582651" y="4766050"/>
              <a:ext cx="702000" cy="646500"/>
            </a:xfrm>
            <a:prstGeom prst="ellipse">
              <a:avLst/>
            </a:prstGeom>
            <a:noFill/>
            <a:ln>
              <a:noFill/>
            </a:ln>
          </p:spPr>
        </p:pic>
        <p:pic>
          <p:nvPicPr>
            <p:cNvPr id="2314" name="Google Shape;2314;p125"/>
            <p:cNvPicPr preferRelativeResize="0"/>
            <p:nvPr/>
          </p:nvPicPr>
          <p:blipFill rotWithShape="1">
            <a:blip r:embed="rId19">
              <a:alphaModFix/>
            </a:blip>
            <a:srcRect/>
            <a:stretch/>
          </p:blipFill>
          <p:spPr>
            <a:xfrm>
              <a:off x="5449204" y="4766050"/>
              <a:ext cx="702000" cy="646500"/>
            </a:xfrm>
            <a:prstGeom prst="ellipse">
              <a:avLst/>
            </a:prstGeom>
            <a:noFill/>
            <a:ln>
              <a:noFill/>
            </a:ln>
          </p:spPr>
        </p:pic>
        <p:pic>
          <p:nvPicPr>
            <p:cNvPr id="2315" name="Google Shape;2315;p125"/>
            <p:cNvPicPr preferRelativeResize="0"/>
            <p:nvPr/>
          </p:nvPicPr>
          <p:blipFill rotWithShape="1">
            <a:blip r:embed="rId20">
              <a:alphaModFix/>
            </a:blip>
            <a:srcRect/>
            <a:stretch/>
          </p:blipFill>
          <p:spPr>
            <a:xfrm>
              <a:off x="5449204" y="5611179"/>
              <a:ext cx="702000" cy="628800"/>
            </a:xfrm>
            <a:prstGeom prst="ellipse">
              <a:avLst/>
            </a:prstGeom>
            <a:noFill/>
            <a:ln>
              <a:noFill/>
            </a:ln>
          </p:spPr>
        </p:pic>
        <p:pic>
          <p:nvPicPr>
            <p:cNvPr id="2316" name="Google Shape;2316;p125"/>
            <p:cNvPicPr preferRelativeResize="0"/>
            <p:nvPr/>
          </p:nvPicPr>
          <p:blipFill rotWithShape="1">
            <a:blip r:embed="rId21">
              <a:alphaModFix/>
            </a:blip>
            <a:srcRect/>
            <a:stretch/>
          </p:blipFill>
          <p:spPr>
            <a:xfrm>
              <a:off x="4582801" y="5611179"/>
              <a:ext cx="701700" cy="645000"/>
            </a:xfrm>
            <a:prstGeom prst="ellipse">
              <a:avLst/>
            </a:prstGeom>
            <a:noFill/>
            <a:ln>
              <a:noFill/>
            </a:ln>
          </p:spPr>
        </p:pic>
      </p:grpSp>
      <p:sp>
        <p:nvSpPr>
          <p:cNvPr id="2317" name="Google Shape;2317;p125"/>
          <p:cNvSpPr txBox="1"/>
          <p:nvPr/>
        </p:nvSpPr>
        <p:spPr>
          <a:xfrm>
            <a:off x="7741900" y="4505888"/>
            <a:ext cx="4308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fr-FR" sz="3000" b="0" i="0" u="none" strike="noStrike" cap="none">
                <a:solidFill>
                  <a:srgbClr val="000000"/>
                </a:solidFill>
                <a:latin typeface="Arial"/>
                <a:ea typeface="Arial"/>
                <a:cs typeface="Arial"/>
                <a:sym typeface="Arial"/>
              </a:rPr>
              <a:t>🙂</a:t>
            </a:r>
            <a:endParaRPr sz="3000" b="0" i="0" u="none" strike="noStrike" cap="none">
              <a:solidFill>
                <a:srgbClr val="000000"/>
              </a:solidFill>
              <a:latin typeface="Arial"/>
              <a:ea typeface="Arial"/>
              <a:cs typeface="Arial"/>
              <a:sym typeface="Arial"/>
            </a:endParaRPr>
          </a:p>
        </p:txBody>
      </p:sp>
      <p:sp>
        <p:nvSpPr>
          <p:cNvPr id="2318" name="Google Shape;2318;p125"/>
          <p:cNvSpPr txBox="1"/>
          <p:nvPr/>
        </p:nvSpPr>
        <p:spPr>
          <a:xfrm>
            <a:off x="9435613" y="3756125"/>
            <a:ext cx="23502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Light"/>
                <a:ea typeface="Lexend Light"/>
                <a:cs typeface="Lexend Light"/>
                <a:sym typeface="Lexend Light"/>
              </a:rPr>
              <a:t>Embarquer les différents acteurs</a:t>
            </a:r>
            <a:endParaRPr sz="1300" b="0" i="0" u="none" strike="noStrike" cap="none">
              <a:solidFill>
                <a:srgbClr val="274139"/>
              </a:solidFill>
              <a:latin typeface="Lexend Light"/>
              <a:ea typeface="Lexend Light"/>
              <a:cs typeface="Lexend Light"/>
              <a:sym typeface="Lexend Light"/>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Google Shape;2324;p126"/>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117</a:t>
            </a:fld>
            <a:endParaRPr/>
          </a:p>
        </p:txBody>
      </p:sp>
      <p:sp>
        <p:nvSpPr>
          <p:cNvPr id="2325" name="Google Shape;2325;p126"/>
          <p:cNvSpPr/>
          <p:nvPr/>
        </p:nvSpPr>
        <p:spPr>
          <a:xfrm>
            <a:off x="529200" y="329250"/>
            <a:ext cx="93528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Appliquer une </a:t>
            </a:r>
            <a:r>
              <a:rPr lang="fr-FR" sz="4900" b="1" i="0" u="none" strike="noStrike" cap="none">
                <a:solidFill>
                  <a:srgbClr val="BB8A61"/>
                </a:solidFill>
                <a:latin typeface="Lexend"/>
                <a:ea typeface="Lexend"/>
                <a:cs typeface="Lexend"/>
                <a:sym typeface="Lexend"/>
              </a:rPr>
              <a:t>méthode</a:t>
            </a:r>
            <a:endParaRPr sz="4900" b="1" i="0" u="none" strike="noStrike" cap="none">
              <a:solidFill>
                <a:srgbClr val="BB8A61"/>
              </a:solidFill>
              <a:latin typeface="Lexend"/>
              <a:ea typeface="Lexend"/>
              <a:cs typeface="Lexend"/>
              <a:sym typeface="Lexend"/>
            </a:endParaRPr>
          </a:p>
        </p:txBody>
      </p:sp>
      <p:sp>
        <p:nvSpPr>
          <p:cNvPr id="2326" name="Google Shape;2326;p126"/>
          <p:cNvSpPr txBox="1"/>
          <p:nvPr/>
        </p:nvSpPr>
        <p:spPr>
          <a:xfrm>
            <a:off x="7969125" y="7506725"/>
            <a:ext cx="29598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rgbClr val="000000"/>
              </a:solidFill>
              <a:latin typeface="Lexend"/>
              <a:ea typeface="Lexend"/>
              <a:cs typeface="Lexend"/>
              <a:sym typeface="Lexend"/>
            </a:endParaRPr>
          </a:p>
        </p:txBody>
      </p:sp>
      <p:sp>
        <p:nvSpPr>
          <p:cNvPr id="2327" name="Google Shape;2327;p126"/>
          <p:cNvSpPr txBox="1"/>
          <p:nvPr/>
        </p:nvSpPr>
        <p:spPr>
          <a:xfrm>
            <a:off x="1113926" y="1688488"/>
            <a:ext cx="3804000" cy="415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fr-FR" sz="1500" b="0" i="0" u="none" strike="noStrike" cap="none">
                <a:solidFill>
                  <a:srgbClr val="274139"/>
                </a:solidFill>
                <a:latin typeface="Lexend Light"/>
                <a:ea typeface="Lexend Light"/>
                <a:cs typeface="Lexend Light"/>
                <a:sym typeface="Lexend Light"/>
              </a:rPr>
              <a:t>Identifier les postes les plus émetteurs</a:t>
            </a:r>
            <a:endParaRPr sz="1500" b="0" i="0" u="none" strike="noStrike" cap="none">
              <a:solidFill>
                <a:srgbClr val="274139"/>
              </a:solidFill>
              <a:latin typeface="Lexend Light"/>
              <a:ea typeface="Lexend Light"/>
              <a:cs typeface="Lexend Light"/>
              <a:sym typeface="Lexend Light"/>
            </a:endParaRPr>
          </a:p>
        </p:txBody>
      </p:sp>
      <p:sp>
        <p:nvSpPr>
          <p:cNvPr id="2328" name="Google Shape;2328;p126"/>
          <p:cNvSpPr txBox="1"/>
          <p:nvPr/>
        </p:nvSpPr>
        <p:spPr>
          <a:xfrm>
            <a:off x="1302626" y="1342588"/>
            <a:ext cx="36153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fr-FR" sz="2000" b="1" i="0" u="none" strike="noStrike" cap="none">
                <a:solidFill>
                  <a:srgbClr val="274139"/>
                </a:solidFill>
                <a:latin typeface="Lexend"/>
                <a:ea typeface="Lexend"/>
                <a:cs typeface="Lexend"/>
                <a:sym typeface="Lexend"/>
              </a:rPr>
              <a:t>Mesurer et analyser</a:t>
            </a:r>
            <a:endParaRPr sz="1600" b="1" i="0" u="none" strike="noStrike" cap="none">
              <a:solidFill>
                <a:srgbClr val="000000"/>
              </a:solidFill>
              <a:latin typeface="Lexend"/>
              <a:ea typeface="Lexend"/>
              <a:cs typeface="Lexend"/>
              <a:sym typeface="Lexend"/>
            </a:endParaRPr>
          </a:p>
        </p:txBody>
      </p:sp>
      <p:sp>
        <p:nvSpPr>
          <p:cNvPr id="2329" name="Google Shape;2329;p126"/>
          <p:cNvSpPr txBox="1"/>
          <p:nvPr/>
        </p:nvSpPr>
        <p:spPr>
          <a:xfrm>
            <a:off x="7372520" y="2682325"/>
            <a:ext cx="3397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274139"/>
                </a:solidFill>
                <a:latin typeface="Lexend Light"/>
                <a:ea typeface="Lexend Light"/>
                <a:cs typeface="Lexend Light"/>
                <a:sym typeface="Lexend Light"/>
              </a:rPr>
              <a:t>Penser à leurs complémentarités </a:t>
            </a:r>
            <a:endParaRPr sz="1500" b="0" i="0" u="none" strike="noStrike" cap="none">
              <a:solidFill>
                <a:srgbClr val="274139"/>
              </a:solidFill>
              <a:latin typeface="Lexend Light"/>
              <a:ea typeface="Lexend Light"/>
              <a:cs typeface="Lexend Light"/>
              <a:sym typeface="Lexend Light"/>
            </a:endParaRPr>
          </a:p>
        </p:txBody>
      </p:sp>
      <p:sp>
        <p:nvSpPr>
          <p:cNvPr id="2330" name="Google Shape;2330;p126"/>
          <p:cNvSpPr txBox="1"/>
          <p:nvPr/>
        </p:nvSpPr>
        <p:spPr>
          <a:xfrm>
            <a:off x="7372529" y="2370150"/>
            <a:ext cx="3029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274139"/>
                </a:solidFill>
                <a:latin typeface="Lexend"/>
                <a:ea typeface="Lexend"/>
                <a:cs typeface="Lexend"/>
                <a:sym typeface="Lexend"/>
              </a:rPr>
              <a:t>Identifier les leviers</a:t>
            </a:r>
            <a:endParaRPr sz="1600" b="1" i="0" u="none" strike="noStrike" cap="none">
              <a:solidFill>
                <a:srgbClr val="000000"/>
              </a:solidFill>
              <a:latin typeface="Lexend"/>
              <a:ea typeface="Lexend"/>
              <a:cs typeface="Lexend"/>
              <a:sym typeface="Lexend"/>
            </a:endParaRPr>
          </a:p>
        </p:txBody>
      </p:sp>
      <p:sp>
        <p:nvSpPr>
          <p:cNvPr id="2331" name="Google Shape;2331;p126"/>
          <p:cNvSpPr txBox="1"/>
          <p:nvPr/>
        </p:nvSpPr>
        <p:spPr>
          <a:xfrm>
            <a:off x="1749013" y="3577513"/>
            <a:ext cx="3168900" cy="646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fr-FR" sz="1500" b="0" i="0" u="none" strike="noStrike" cap="none">
                <a:solidFill>
                  <a:srgbClr val="274139"/>
                </a:solidFill>
                <a:latin typeface="Lexend Light"/>
                <a:ea typeface="Lexend Light"/>
                <a:cs typeface="Lexend Light"/>
                <a:sym typeface="Lexend Light"/>
              </a:rPr>
              <a:t>Considérer les co-bénéfices et points de tension</a:t>
            </a:r>
            <a:endParaRPr sz="1500" b="0" i="0" u="none" strike="noStrike" cap="none">
              <a:solidFill>
                <a:srgbClr val="274139"/>
              </a:solidFill>
              <a:latin typeface="Lexend Light"/>
              <a:ea typeface="Lexend Light"/>
              <a:cs typeface="Lexend Light"/>
              <a:sym typeface="Lexend Light"/>
            </a:endParaRPr>
          </a:p>
        </p:txBody>
      </p:sp>
      <p:sp>
        <p:nvSpPr>
          <p:cNvPr id="2332" name="Google Shape;2332;p126"/>
          <p:cNvSpPr txBox="1"/>
          <p:nvPr/>
        </p:nvSpPr>
        <p:spPr>
          <a:xfrm>
            <a:off x="716638" y="3265338"/>
            <a:ext cx="42012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fr-FR" sz="2000" b="1" i="0" u="none" strike="noStrike" cap="none">
                <a:solidFill>
                  <a:srgbClr val="274139"/>
                </a:solidFill>
                <a:latin typeface="Lexend"/>
                <a:ea typeface="Lexend"/>
                <a:cs typeface="Lexend"/>
                <a:sym typeface="Lexend"/>
              </a:rPr>
              <a:t>Élargir à la vision systémique</a:t>
            </a:r>
            <a:endParaRPr sz="1600" b="1" i="0" u="none" strike="noStrike" cap="none">
              <a:solidFill>
                <a:srgbClr val="000000"/>
              </a:solidFill>
              <a:latin typeface="Lexend"/>
              <a:ea typeface="Lexend"/>
              <a:cs typeface="Lexend"/>
              <a:sym typeface="Lexend"/>
            </a:endParaRPr>
          </a:p>
        </p:txBody>
      </p:sp>
      <p:sp>
        <p:nvSpPr>
          <p:cNvPr id="2333" name="Google Shape;2333;p126"/>
          <p:cNvSpPr txBox="1"/>
          <p:nvPr/>
        </p:nvSpPr>
        <p:spPr>
          <a:xfrm>
            <a:off x="7456800" y="4703700"/>
            <a:ext cx="47709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274139"/>
                </a:solidFill>
                <a:latin typeface="Lexend Light"/>
                <a:ea typeface="Lexend Light"/>
                <a:cs typeface="Lexend Light"/>
                <a:sym typeface="Lexend Light"/>
              </a:rPr>
              <a:t>Prioriser selon la situation, et passer à l’action !</a:t>
            </a:r>
            <a:endParaRPr sz="1500" b="0" i="0" u="none" strike="noStrike" cap="none">
              <a:solidFill>
                <a:srgbClr val="274139"/>
              </a:solidFill>
              <a:latin typeface="Lexend Light"/>
              <a:ea typeface="Lexend Light"/>
              <a:cs typeface="Lexend Light"/>
              <a:sym typeface="Lexend Light"/>
            </a:endParaRPr>
          </a:p>
        </p:txBody>
      </p:sp>
      <p:sp>
        <p:nvSpPr>
          <p:cNvPr id="2334" name="Google Shape;2334;p126"/>
          <p:cNvSpPr txBox="1"/>
          <p:nvPr/>
        </p:nvSpPr>
        <p:spPr>
          <a:xfrm>
            <a:off x="7456800" y="4391525"/>
            <a:ext cx="5043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274139"/>
                </a:solidFill>
                <a:latin typeface="Lexend"/>
                <a:ea typeface="Lexend"/>
                <a:cs typeface="Lexend"/>
                <a:sym typeface="Lexend"/>
              </a:rPr>
              <a:t>Décider et agir</a:t>
            </a:r>
            <a:endParaRPr sz="1600" b="1" i="0" u="none" strike="noStrike" cap="none">
              <a:solidFill>
                <a:srgbClr val="000000"/>
              </a:solidFill>
              <a:latin typeface="Lexend"/>
              <a:ea typeface="Lexend"/>
              <a:cs typeface="Lexend"/>
              <a:sym typeface="Lexend"/>
            </a:endParaRPr>
          </a:p>
        </p:txBody>
      </p:sp>
      <p:sp>
        <p:nvSpPr>
          <p:cNvPr id="2335" name="Google Shape;2335;p126"/>
          <p:cNvSpPr txBox="1"/>
          <p:nvPr/>
        </p:nvSpPr>
        <p:spPr>
          <a:xfrm>
            <a:off x="891550" y="5714400"/>
            <a:ext cx="4026300" cy="415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fr-FR" sz="1500" b="0" i="0" u="none" strike="noStrike" cap="none">
                <a:solidFill>
                  <a:srgbClr val="274139"/>
                </a:solidFill>
                <a:latin typeface="Lexend Light"/>
                <a:ea typeface="Lexend Light"/>
                <a:cs typeface="Lexend Light"/>
                <a:sym typeface="Lexend Light"/>
              </a:rPr>
              <a:t>Embarquer les différents acteurs</a:t>
            </a:r>
            <a:endParaRPr sz="1500" b="0" i="0" u="none" strike="noStrike" cap="none">
              <a:solidFill>
                <a:srgbClr val="274139"/>
              </a:solidFill>
              <a:latin typeface="Lexend Light"/>
              <a:ea typeface="Lexend Light"/>
              <a:cs typeface="Lexend Light"/>
              <a:sym typeface="Lexend Light"/>
            </a:endParaRPr>
          </a:p>
        </p:txBody>
      </p:sp>
      <p:sp>
        <p:nvSpPr>
          <p:cNvPr id="2336" name="Google Shape;2336;p126"/>
          <p:cNvSpPr txBox="1"/>
          <p:nvPr/>
        </p:nvSpPr>
        <p:spPr>
          <a:xfrm>
            <a:off x="659950" y="5402225"/>
            <a:ext cx="42579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fr-FR" sz="2000" b="1" i="0" u="none" strike="noStrike" cap="none">
                <a:solidFill>
                  <a:srgbClr val="274139"/>
                </a:solidFill>
                <a:latin typeface="Lexend"/>
                <a:ea typeface="Lexend"/>
                <a:cs typeface="Lexend"/>
                <a:sym typeface="Lexend"/>
              </a:rPr>
              <a:t>Inspirer et donner envie</a:t>
            </a:r>
            <a:endParaRPr sz="1600" b="1" i="0" u="none" strike="noStrike" cap="none">
              <a:solidFill>
                <a:srgbClr val="000000"/>
              </a:solidFill>
              <a:latin typeface="Lexend"/>
              <a:ea typeface="Lexend"/>
              <a:cs typeface="Lexend"/>
              <a:sym typeface="Lexend"/>
            </a:endParaRPr>
          </a:p>
        </p:txBody>
      </p:sp>
      <p:sp>
        <p:nvSpPr>
          <p:cNvPr id="2337" name="Google Shape;2337;p126"/>
          <p:cNvSpPr/>
          <p:nvPr/>
        </p:nvSpPr>
        <p:spPr>
          <a:xfrm>
            <a:off x="5341025" y="1769800"/>
            <a:ext cx="1569975" cy="4087425"/>
          </a:xfrm>
          <a:custGeom>
            <a:avLst/>
            <a:gdLst/>
            <a:ahLst/>
            <a:cxnLst/>
            <a:rect l="l" t="t" r="r" b="b"/>
            <a:pathLst>
              <a:path w="62799" h="163497" extrusionOk="0">
                <a:moveTo>
                  <a:pt x="0" y="0"/>
                </a:moveTo>
                <a:cubicBezTo>
                  <a:pt x="10464" y="6602"/>
                  <a:pt x="62575" y="26056"/>
                  <a:pt x="62786" y="39610"/>
                </a:cubicBezTo>
                <a:cubicBezTo>
                  <a:pt x="62997" y="53165"/>
                  <a:pt x="1475" y="67562"/>
                  <a:pt x="1264" y="81327"/>
                </a:cubicBezTo>
                <a:cubicBezTo>
                  <a:pt x="1053" y="95092"/>
                  <a:pt x="61452" y="108506"/>
                  <a:pt x="61522" y="122201"/>
                </a:cubicBezTo>
                <a:cubicBezTo>
                  <a:pt x="61592" y="135896"/>
                  <a:pt x="11658" y="156614"/>
                  <a:pt x="1685" y="163497"/>
                </a:cubicBezTo>
              </a:path>
            </a:pathLst>
          </a:custGeom>
          <a:noFill/>
          <a:ln w="19050" cap="flat" cmpd="sng">
            <a:solidFill>
              <a:srgbClr val="BB8A61"/>
            </a:solidFill>
            <a:prstDash val="solid"/>
            <a:round/>
            <a:headEnd type="none" w="med" len="med"/>
            <a:tailEnd type="none" w="med" len="med"/>
          </a:ln>
        </p:spPr>
        <p:txBody>
          <a:bodyPr/>
          <a:lstStyle/>
          <a:p>
            <a:endParaRPr lang="fr-FR"/>
          </a:p>
        </p:txBody>
      </p:sp>
      <p:grpSp>
        <p:nvGrpSpPr>
          <p:cNvPr id="2338" name="Google Shape;2338;p126"/>
          <p:cNvGrpSpPr/>
          <p:nvPr/>
        </p:nvGrpSpPr>
        <p:grpSpPr>
          <a:xfrm>
            <a:off x="4917924" y="1221524"/>
            <a:ext cx="1059451" cy="1003527"/>
            <a:chOff x="5207699" y="1221524"/>
            <a:chExt cx="1059451" cy="1003527"/>
          </a:xfrm>
        </p:grpSpPr>
        <p:sp>
          <p:nvSpPr>
            <p:cNvPr id="2339" name="Google Shape;2339;p126"/>
            <p:cNvSpPr/>
            <p:nvPr/>
          </p:nvSpPr>
          <p:spPr>
            <a:xfrm>
              <a:off x="5207699" y="1306751"/>
              <a:ext cx="918300" cy="9183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26"/>
            <p:cNvSpPr/>
            <p:nvPr/>
          </p:nvSpPr>
          <p:spPr>
            <a:xfrm>
              <a:off x="5254760" y="1354524"/>
              <a:ext cx="824100" cy="824100"/>
            </a:xfrm>
            <a:prstGeom prst="roundRect">
              <a:avLst>
                <a:gd name="adj" fmla="val 16667"/>
              </a:avLst>
            </a:prstGeom>
            <a:solidFill>
              <a:srgbClr val="2741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1" name="Google Shape;2341;p126"/>
            <p:cNvPicPr preferRelativeResize="0"/>
            <p:nvPr/>
          </p:nvPicPr>
          <p:blipFill>
            <a:blip r:embed="rId3">
              <a:alphaModFix/>
            </a:blip>
            <a:stretch>
              <a:fillRect/>
            </a:stretch>
          </p:blipFill>
          <p:spPr>
            <a:xfrm>
              <a:off x="5339619" y="1439331"/>
              <a:ext cx="654606" cy="654606"/>
            </a:xfrm>
            <a:prstGeom prst="rect">
              <a:avLst/>
            </a:prstGeom>
            <a:noFill/>
            <a:ln>
              <a:noFill/>
            </a:ln>
          </p:spPr>
        </p:pic>
        <p:sp>
          <p:nvSpPr>
            <p:cNvPr id="2342" name="Google Shape;2342;p126"/>
            <p:cNvSpPr/>
            <p:nvPr/>
          </p:nvSpPr>
          <p:spPr>
            <a:xfrm>
              <a:off x="5935650" y="1221524"/>
              <a:ext cx="331500" cy="331500"/>
            </a:xfrm>
            <a:prstGeom prst="ellipse">
              <a:avLst/>
            </a:prstGeom>
            <a:solidFill>
              <a:srgbClr val="BB8A61"/>
            </a:solidFill>
            <a:ln>
              <a:noFill/>
            </a:ln>
          </p:spPr>
          <p:txBody>
            <a:bodyPr spcFirstLastPara="1" wrap="square" lIns="0" tIns="0" rIns="0" bIns="0" anchor="ctr" anchorCtr="0">
              <a:noAutofit/>
            </a:bodyPr>
            <a:lstStyle/>
            <a:p>
              <a:pPr marL="0" lvl="0" indent="0" algn="ctr" rtl="0">
                <a:spcBef>
                  <a:spcPts val="0"/>
                </a:spcBef>
                <a:spcAft>
                  <a:spcPts val="0"/>
                </a:spcAft>
                <a:buNone/>
              </a:pPr>
              <a:r>
                <a:rPr lang="fr-FR" sz="1600">
                  <a:solidFill>
                    <a:srgbClr val="FFFFFF"/>
                  </a:solidFill>
                  <a:latin typeface="Lexend"/>
                  <a:ea typeface="Lexend"/>
                  <a:cs typeface="Lexend"/>
                  <a:sym typeface="Lexend"/>
                </a:rPr>
                <a:t>1</a:t>
              </a:r>
              <a:endParaRPr sz="1600">
                <a:solidFill>
                  <a:srgbClr val="FFFFFF"/>
                </a:solidFill>
                <a:latin typeface="Lexend"/>
                <a:ea typeface="Lexend"/>
                <a:cs typeface="Lexend"/>
                <a:sym typeface="Lexend"/>
              </a:endParaRPr>
            </a:p>
          </p:txBody>
        </p:sp>
      </p:grpSp>
      <p:grpSp>
        <p:nvGrpSpPr>
          <p:cNvPr id="2343" name="Google Shape;2343;p126"/>
          <p:cNvGrpSpPr/>
          <p:nvPr/>
        </p:nvGrpSpPr>
        <p:grpSpPr>
          <a:xfrm>
            <a:off x="6397349" y="2232218"/>
            <a:ext cx="1059451" cy="1003527"/>
            <a:chOff x="6397349" y="2325574"/>
            <a:chExt cx="1059451" cy="1003527"/>
          </a:xfrm>
        </p:grpSpPr>
        <p:sp>
          <p:nvSpPr>
            <p:cNvPr id="2344" name="Google Shape;2344;p126"/>
            <p:cNvSpPr/>
            <p:nvPr/>
          </p:nvSpPr>
          <p:spPr>
            <a:xfrm>
              <a:off x="6397349" y="2410801"/>
              <a:ext cx="918300" cy="9183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26"/>
            <p:cNvSpPr/>
            <p:nvPr/>
          </p:nvSpPr>
          <p:spPr>
            <a:xfrm>
              <a:off x="6444410" y="2458574"/>
              <a:ext cx="824100" cy="824100"/>
            </a:xfrm>
            <a:prstGeom prst="roundRect">
              <a:avLst>
                <a:gd name="adj" fmla="val 16667"/>
              </a:avLst>
            </a:prstGeom>
            <a:solidFill>
              <a:srgbClr val="2741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26"/>
            <p:cNvSpPr/>
            <p:nvPr/>
          </p:nvSpPr>
          <p:spPr>
            <a:xfrm>
              <a:off x="7125300" y="2325574"/>
              <a:ext cx="331500" cy="331500"/>
            </a:xfrm>
            <a:prstGeom prst="ellipse">
              <a:avLst/>
            </a:prstGeom>
            <a:solidFill>
              <a:srgbClr val="BB8A61"/>
            </a:solidFill>
            <a:ln>
              <a:noFill/>
            </a:ln>
          </p:spPr>
          <p:txBody>
            <a:bodyPr spcFirstLastPara="1" wrap="square" lIns="0" tIns="0" rIns="0" bIns="0" anchor="ctr" anchorCtr="0">
              <a:noAutofit/>
            </a:bodyPr>
            <a:lstStyle/>
            <a:p>
              <a:pPr marL="0" lvl="0" indent="0" algn="ctr" rtl="0">
                <a:spcBef>
                  <a:spcPts val="0"/>
                </a:spcBef>
                <a:spcAft>
                  <a:spcPts val="0"/>
                </a:spcAft>
                <a:buNone/>
              </a:pPr>
              <a:r>
                <a:rPr lang="fr-FR" sz="1600">
                  <a:solidFill>
                    <a:srgbClr val="FFFFFF"/>
                  </a:solidFill>
                  <a:latin typeface="Lexend"/>
                  <a:ea typeface="Lexend"/>
                  <a:cs typeface="Lexend"/>
                  <a:sym typeface="Lexend"/>
                </a:rPr>
                <a:t>2</a:t>
              </a:r>
              <a:endParaRPr sz="1600">
                <a:solidFill>
                  <a:srgbClr val="FFFFFF"/>
                </a:solidFill>
                <a:latin typeface="Lexend"/>
                <a:ea typeface="Lexend"/>
                <a:cs typeface="Lexend"/>
                <a:sym typeface="Lexend"/>
              </a:endParaRPr>
            </a:p>
          </p:txBody>
        </p:sp>
        <p:grpSp>
          <p:nvGrpSpPr>
            <p:cNvPr id="2347" name="Google Shape;2347;p126"/>
            <p:cNvGrpSpPr/>
            <p:nvPr/>
          </p:nvGrpSpPr>
          <p:grpSpPr>
            <a:xfrm>
              <a:off x="6519845" y="2563167"/>
              <a:ext cx="677118" cy="614725"/>
              <a:chOff x="5945632" y="2157600"/>
              <a:chExt cx="1091245" cy="990852"/>
            </a:xfrm>
          </p:grpSpPr>
          <p:pic>
            <p:nvPicPr>
              <p:cNvPr id="2348" name="Google Shape;2348;p126"/>
              <p:cNvPicPr preferRelativeResize="0"/>
              <p:nvPr/>
            </p:nvPicPr>
            <p:blipFill>
              <a:blip r:embed="rId4">
                <a:alphaModFix/>
              </a:blip>
              <a:stretch>
                <a:fillRect/>
              </a:stretch>
            </p:blipFill>
            <p:spPr>
              <a:xfrm>
                <a:off x="6306675" y="2157600"/>
                <a:ext cx="365100" cy="365100"/>
              </a:xfrm>
              <a:prstGeom prst="rect">
                <a:avLst/>
              </a:prstGeom>
              <a:noFill/>
              <a:ln>
                <a:noFill/>
              </a:ln>
            </p:spPr>
          </p:pic>
          <p:pic>
            <p:nvPicPr>
              <p:cNvPr id="2349" name="Google Shape;2349;p126"/>
              <p:cNvPicPr preferRelativeResize="0"/>
              <p:nvPr/>
            </p:nvPicPr>
            <p:blipFill>
              <a:blip r:embed="rId5">
                <a:alphaModFix/>
              </a:blip>
              <a:stretch>
                <a:fillRect/>
              </a:stretch>
            </p:blipFill>
            <p:spPr>
              <a:xfrm>
                <a:off x="5945632" y="2470730"/>
                <a:ext cx="365100" cy="365100"/>
              </a:xfrm>
              <a:prstGeom prst="rect">
                <a:avLst/>
              </a:prstGeom>
              <a:noFill/>
              <a:ln>
                <a:noFill/>
              </a:ln>
            </p:spPr>
          </p:pic>
          <p:pic>
            <p:nvPicPr>
              <p:cNvPr id="2350" name="Google Shape;2350;p126"/>
              <p:cNvPicPr preferRelativeResize="0"/>
              <p:nvPr/>
            </p:nvPicPr>
            <p:blipFill>
              <a:blip r:embed="rId6">
                <a:alphaModFix/>
              </a:blip>
              <a:stretch>
                <a:fillRect/>
              </a:stretch>
            </p:blipFill>
            <p:spPr>
              <a:xfrm>
                <a:off x="6671778" y="2470730"/>
                <a:ext cx="365100" cy="365100"/>
              </a:xfrm>
              <a:prstGeom prst="rect">
                <a:avLst/>
              </a:prstGeom>
              <a:noFill/>
              <a:ln>
                <a:noFill/>
              </a:ln>
            </p:spPr>
          </p:pic>
          <p:pic>
            <p:nvPicPr>
              <p:cNvPr id="2351" name="Google Shape;2351;p126"/>
              <p:cNvPicPr preferRelativeResize="0"/>
              <p:nvPr/>
            </p:nvPicPr>
            <p:blipFill>
              <a:blip r:embed="rId7">
                <a:alphaModFix/>
              </a:blip>
              <a:stretch>
                <a:fillRect/>
              </a:stretch>
            </p:blipFill>
            <p:spPr>
              <a:xfrm>
                <a:off x="6264759" y="2699545"/>
                <a:ext cx="448925" cy="448908"/>
              </a:xfrm>
              <a:prstGeom prst="rect">
                <a:avLst/>
              </a:prstGeom>
              <a:noFill/>
              <a:ln>
                <a:noFill/>
              </a:ln>
            </p:spPr>
          </p:pic>
        </p:grpSp>
      </p:grpSp>
      <p:grpSp>
        <p:nvGrpSpPr>
          <p:cNvPr id="2352" name="Google Shape;2352;p126"/>
          <p:cNvGrpSpPr/>
          <p:nvPr/>
        </p:nvGrpSpPr>
        <p:grpSpPr>
          <a:xfrm>
            <a:off x="4917924" y="3242911"/>
            <a:ext cx="1059451" cy="1003527"/>
            <a:chOff x="5066549" y="3227349"/>
            <a:chExt cx="1059451" cy="1003527"/>
          </a:xfrm>
        </p:grpSpPr>
        <p:sp>
          <p:nvSpPr>
            <p:cNvPr id="2353" name="Google Shape;2353;p126"/>
            <p:cNvSpPr/>
            <p:nvPr/>
          </p:nvSpPr>
          <p:spPr>
            <a:xfrm>
              <a:off x="5066549" y="3312576"/>
              <a:ext cx="918300" cy="9183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26"/>
            <p:cNvSpPr/>
            <p:nvPr/>
          </p:nvSpPr>
          <p:spPr>
            <a:xfrm>
              <a:off x="5113610" y="3360349"/>
              <a:ext cx="824100" cy="824100"/>
            </a:xfrm>
            <a:prstGeom prst="roundRect">
              <a:avLst>
                <a:gd name="adj" fmla="val 16667"/>
              </a:avLst>
            </a:prstGeom>
            <a:solidFill>
              <a:srgbClr val="2741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26"/>
            <p:cNvSpPr/>
            <p:nvPr/>
          </p:nvSpPr>
          <p:spPr>
            <a:xfrm>
              <a:off x="5794500" y="3227349"/>
              <a:ext cx="331500" cy="331500"/>
            </a:xfrm>
            <a:prstGeom prst="ellipse">
              <a:avLst/>
            </a:prstGeom>
            <a:solidFill>
              <a:srgbClr val="BB8A61"/>
            </a:solidFill>
            <a:ln>
              <a:noFill/>
            </a:ln>
          </p:spPr>
          <p:txBody>
            <a:bodyPr spcFirstLastPara="1" wrap="square" lIns="0" tIns="0" rIns="0" bIns="0" anchor="ctr" anchorCtr="0">
              <a:noAutofit/>
            </a:bodyPr>
            <a:lstStyle/>
            <a:p>
              <a:pPr marL="0" lvl="0" indent="0" algn="ctr" rtl="0">
                <a:spcBef>
                  <a:spcPts val="0"/>
                </a:spcBef>
                <a:spcAft>
                  <a:spcPts val="0"/>
                </a:spcAft>
                <a:buNone/>
              </a:pPr>
              <a:r>
                <a:rPr lang="fr-FR" sz="1600">
                  <a:solidFill>
                    <a:srgbClr val="FFFFFF"/>
                  </a:solidFill>
                  <a:latin typeface="Lexend"/>
                  <a:ea typeface="Lexend"/>
                  <a:cs typeface="Lexend"/>
                  <a:sym typeface="Lexend"/>
                </a:rPr>
                <a:t>3</a:t>
              </a:r>
              <a:endParaRPr sz="1600">
                <a:solidFill>
                  <a:srgbClr val="FFFFFF"/>
                </a:solidFill>
                <a:latin typeface="Lexend"/>
                <a:ea typeface="Lexend"/>
                <a:cs typeface="Lexend"/>
                <a:sym typeface="Lexend"/>
              </a:endParaRPr>
            </a:p>
          </p:txBody>
        </p:sp>
        <p:grpSp>
          <p:nvGrpSpPr>
            <p:cNvPr id="2356" name="Google Shape;2356;p126"/>
            <p:cNvGrpSpPr/>
            <p:nvPr/>
          </p:nvGrpSpPr>
          <p:grpSpPr>
            <a:xfrm>
              <a:off x="5113966" y="3584105"/>
              <a:ext cx="824177" cy="423344"/>
              <a:chOff x="1642225" y="1625450"/>
              <a:chExt cx="8833626" cy="4293550"/>
            </a:xfrm>
          </p:grpSpPr>
          <p:pic>
            <p:nvPicPr>
              <p:cNvPr id="2357" name="Google Shape;2357;p126"/>
              <p:cNvPicPr preferRelativeResize="0"/>
              <p:nvPr/>
            </p:nvPicPr>
            <p:blipFill rotWithShape="1">
              <a:blip r:embed="rId8">
                <a:alphaModFix/>
              </a:blip>
              <a:srcRect t="26415" b="24981"/>
              <a:stretch/>
            </p:blipFill>
            <p:spPr>
              <a:xfrm>
                <a:off x="1642225" y="1625450"/>
                <a:ext cx="8833626" cy="4293550"/>
              </a:xfrm>
              <a:prstGeom prst="rect">
                <a:avLst/>
              </a:prstGeom>
              <a:noFill/>
              <a:ln>
                <a:noFill/>
              </a:ln>
            </p:spPr>
          </p:pic>
          <p:grpSp>
            <p:nvGrpSpPr>
              <p:cNvPr id="2358" name="Google Shape;2358;p126"/>
              <p:cNvGrpSpPr/>
              <p:nvPr/>
            </p:nvGrpSpPr>
            <p:grpSpPr>
              <a:xfrm>
                <a:off x="2028533" y="1787205"/>
                <a:ext cx="3583165" cy="3792722"/>
                <a:chOff x="3096920" y="569931"/>
                <a:chExt cx="5957050" cy="5722272"/>
              </a:xfrm>
            </p:grpSpPr>
            <p:pic>
              <p:nvPicPr>
                <p:cNvPr id="2359" name="Google Shape;2359;p126"/>
                <p:cNvPicPr preferRelativeResize="0"/>
                <p:nvPr/>
              </p:nvPicPr>
              <p:blipFill rotWithShape="1">
                <a:blip r:embed="rId9">
                  <a:alphaModFix/>
                </a:blip>
                <a:srcRect l="8750" t="10679" r="9315" b="10617"/>
                <a:stretch/>
              </p:blipFill>
              <p:spPr>
                <a:xfrm>
                  <a:off x="3096920" y="569931"/>
                  <a:ext cx="5957050" cy="5722272"/>
                </a:xfrm>
                <a:prstGeom prst="rect">
                  <a:avLst/>
                </a:prstGeom>
                <a:noFill/>
                <a:ln>
                  <a:noFill/>
                </a:ln>
              </p:spPr>
            </p:pic>
            <p:sp>
              <p:nvSpPr>
                <p:cNvPr id="2360" name="Google Shape;2360;p126"/>
                <p:cNvSpPr/>
                <p:nvPr/>
              </p:nvSpPr>
              <p:spPr>
                <a:xfrm>
                  <a:off x="5329025"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26"/>
                <p:cNvSpPr/>
                <p:nvPr/>
              </p:nvSpPr>
              <p:spPr>
                <a:xfrm>
                  <a:off x="6700450"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26"/>
                <p:cNvSpPr/>
                <p:nvPr/>
              </p:nvSpPr>
              <p:spPr>
                <a:xfrm rot="8727553">
                  <a:off x="5653127" y="4553888"/>
                  <a:ext cx="1316948" cy="932919"/>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3" name="Google Shape;2363;p126"/>
              <p:cNvGrpSpPr/>
              <p:nvPr/>
            </p:nvGrpSpPr>
            <p:grpSpPr>
              <a:xfrm>
                <a:off x="6476808" y="1799667"/>
                <a:ext cx="3583165" cy="3792722"/>
                <a:chOff x="3096920" y="569931"/>
                <a:chExt cx="5957050" cy="5722272"/>
              </a:xfrm>
            </p:grpSpPr>
            <p:pic>
              <p:nvPicPr>
                <p:cNvPr id="2364" name="Google Shape;2364;p126"/>
                <p:cNvPicPr preferRelativeResize="0"/>
                <p:nvPr/>
              </p:nvPicPr>
              <p:blipFill rotWithShape="1">
                <a:blip r:embed="rId9">
                  <a:alphaModFix/>
                </a:blip>
                <a:srcRect l="8750" t="10679" r="9315" b="10617"/>
                <a:stretch/>
              </p:blipFill>
              <p:spPr>
                <a:xfrm>
                  <a:off x="3096920" y="569931"/>
                  <a:ext cx="5957050" cy="5722272"/>
                </a:xfrm>
                <a:prstGeom prst="rect">
                  <a:avLst/>
                </a:prstGeom>
                <a:noFill/>
                <a:ln>
                  <a:noFill/>
                </a:ln>
              </p:spPr>
            </p:pic>
            <p:sp>
              <p:nvSpPr>
                <p:cNvPr id="2365" name="Google Shape;2365;p126"/>
                <p:cNvSpPr/>
                <p:nvPr/>
              </p:nvSpPr>
              <p:spPr>
                <a:xfrm>
                  <a:off x="5329025"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26"/>
                <p:cNvSpPr/>
                <p:nvPr/>
              </p:nvSpPr>
              <p:spPr>
                <a:xfrm>
                  <a:off x="6700450"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26"/>
                <p:cNvSpPr/>
                <p:nvPr/>
              </p:nvSpPr>
              <p:spPr>
                <a:xfrm rot="8727553">
                  <a:off x="5653127" y="4553888"/>
                  <a:ext cx="1316948" cy="932919"/>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368" name="Google Shape;2368;p126"/>
          <p:cNvGrpSpPr/>
          <p:nvPr/>
        </p:nvGrpSpPr>
        <p:grpSpPr>
          <a:xfrm>
            <a:off x="6397349" y="4253605"/>
            <a:ext cx="1059451" cy="1003527"/>
            <a:chOff x="6397349" y="3747274"/>
            <a:chExt cx="1059451" cy="1003527"/>
          </a:xfrm>
        </p:grpSpPr>
        <p:sp>
          <p:nvSpPr>
            <p:cNvPr id="2369" name="Google Shape;2369;p126"/>
            <p:cNvSpPr/>
            <p:nvPr/>
          </p:nvSpPr>
          <p:spPr>
            <a:xfrm>
              <a:off x="6397349" y="3832501"/>
              <a:ext cx="918300" cy="9183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26"/>
            <p:cNvSpPr/>
            <p:nvPr/>
          </p:nvSpPr>
          <p:spPr>
            <a:xfrm>
              <a:off x="6444410" y="3880274"/>
              <a:ext cx="824100" cy="824100"/>
            </a:xfrm>
            <a:prstGeom prst="roundRect">
              <a:avLst>
                <a:gd name="adj" fmla="val 16667"/>
              </a:avLst>
            </a:prstGeom>
            <a:solidFill>
              <a:srgbClr val="2741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26"/>
            <p:cNvSpPr/>
            <p:nvPr/>
          </p:nvSpPr>
          <p:spPr>
            <a:xfrm>
              <a:off x="7125300" y="3747274"/>
              <a:ext cx="331500" cy="331500"/>
            </a:xfrm>
            <a:prstGeom prst="ellipse">
              <a:avLst/>
            </a:prstGeom>
            <a:solidFill>
              <a:srgbClr val="BB8A61"/>
            </a:solidFill>
            <a:ln>
              <a:noFill/>
            </a:ln>
          </p:spPr>
          <p:txBody>
            <a:bodyPr spcFirstLastPara="1" wrap="square" lIns="0" tIns="0" rIns="0" bIns="0" anchor="ctr" anchorCtr="0">
              <a:noAutofit/>
            </a:bodyPr>
            <a:lstStyle/>
            <a:p>
              <a:pPr marL="0" lvl="0" indent="0" algn="ctr" rtl="0">
                <a:spcBef>
                  <a:spcPts val="0"/>
                </a:spcBef>
                <a:spcAft>
                  <a:spcPts val="0"/>
                </a:spcAft>
                <a:buNone/>
              </a:pPr>
              <a:r>
                <a:rPr lang="fr-FR" sz="1600">
                  <a:solidFill>
                    <a:srgbClr val="FFFFFF"/>
                  </a:solidFill>
                  <a:latin typeface="Lexend"/>
                  <a:ea typeface="Lexend"/>
                  <a:cs typeface="Lexend"/>
                  <a:sym typeface="Lexend"/>
                </a:rPr>
                <a:t>4</a:t>
              </a:r>
              <a:endParaRPr sz="1600">
                <a:solidFill>
                  <a:srgbClr val="FFFFFF"/>
                </a:solidFill>
                <a:latin typeface="Lexend"/>
                <a:ea typeface="Lexend"/>
                <a:cs typeface="Lexend"/>
                <a:sym typeface="Lexend"/>
              </a:endParaRPr>
            </a:p>
          </p:txBody>
        </p:sp>
        <p:pic>
          <p:nvPicPr>
            <p:cNvPr id="2372" name="Google Shape;2372;p126"/>
            <p:cNvPicPr preferRelativeResize="0"/>
            <p:nvPr/>
          </p:nvPicPr>
          <p:blipFill>
            <a:blip r:embed="rId10">
              <a:alphaModFix/>
            </a:blip>
            <a:stretch>
              <a:fillRect/>
            </a:stretch>
          </p:blipFill>
          <p:spPr>
            <a:xfrm>
              <a:off x="6570250" y="3995534"/>
              <a:ext cx="572401" cy="572383"/>
            </a:xfrm>
            <a:prstGeom prst="rect">
              <a:avLst/>
            </a:prstGeom>
            <a:noFill/>
            <a:ln>
              <a:noFill/>
            </a:ln>
          </p:spPr>
        </p:pic>
      </p:grpSp>
      <p:grpSp>
        <p:nvGrpSpPr>
          <p:cNvPr id="2373" name="Google Shape;2373;p126"/>
          <p:cNvGrpSpPr/>
          <p:nvPr/>
        </p:nvGrpSpPr>
        <p:grpSpPr>
          <a:xfrm>
            <a:off x="4917924" y="5264299"/>
            <a:ext cx="1059451" cy="1003527"/>
            <a:chOff x="4917924" y="5264299"/>
            <a:chExt cx="1059451" cy="1003527"/>
          </a:xfrm>
        </p:grpSpPr>
        <p:sp>
          <p:nvSpPr>
            <p:cNvPr id="2374" name="Google Shape;2374;p126"/>
            <p:cNvSpPr/>
            <p:nvPr/>
          </p:nvSpPr>
          <p:spPr>
            <a:xfrm>
              <a:off x="4917924" y="5349526"/>
              <a:ext cx="918300" cy="9183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26"/>
            <p:cNvSpPr/>
            <p:nvPr/>
          </p:nvSpPr>
          <p:spPr>
            <a:xfrm>
              <a:off x="4964985" y="5397299"/>
              <a:ext cx="824100" cy="824100"/>
            </a:xfrm>
            <a:prstGeom prst="roundRect">
              <a:avLst>
                <a:gd name="adj" fmla="val 16667"/>
              </a:avLst>
            </a:prstGeom>
            <a:solidFill>
              <a:srgbClr val="2741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26"/>
            <p:cNvSpPr/>
            <p:nvPr/>
          </p:nvSpPr>
          <p:spPr>
            <a:xfrm>
              <a:off x="5645875" y="5264299"/>
              <a:ext cx="331500" cy="331500"/>
            </a:xfrm>
            <a:prstGeom prst="ellipse">
              <a:avLst/>
            </a:prstGeom>
            <a:solidFill>
              <a:srgbClr val="BB8A61"/>
            </a:solidFill>
            <a:ln>
              <a:noFill/>
            </a:ln>
          </p:spPr>
          <p:txBody>
            <a:bodyPr spcFirstLastPara="1" wrap="square" lIns="0" tIns="0" rIns="0" bIns="0" anchor="ctr" anchorCtr="0">
              <a:noAutofit/>
            </a:bodyPr>
            <a:lstStyle/>
            <a:p>
              <a:pPr marL="0" lvl="0" indent="0" algn="ctr" rtl="0">
                <a:spcBef>
                  <a:spcPts val="0"/>
                </a:spcBef>
                <a:spcAft>
                  <a:spcPts val="0"/>
                </a:spcAft>
                <a:buNone/>
              </a:pPr>
              <a:r>
                <a:rPr lang="fr-FR" sz="1600">
                  <a:solidFill>
                    <a:srgbClr val="FFFFFF"/>
                  </a:solidFill>
                  <a:latin typeface="Lexend"/>
                  <a:ea typeface="Lexend"/>
                  <a:cs typeface="Lexend"/>
                  <a:sym typeface="Lexend"/>
                </a:rPr>
                <a:t>5</a:t>
              </a:r>
              <a:endParaRPr sz="1600">
                <a:solidFill>
                  <a:srgbClr val="FFFFFF"/>
                </a:solidFill>
                <a:latin typeface="Lexend"/>
                <a:ea typeface="Lexend"/>
                <a:cs typeface="Lexend"/>
                <a:sym typeface="Lexend"/>
              </a:endParaRPr>
            </a:p>
          </p:txBody>
        </p:sp>
        <p:pic>
          <p:nvPicPr>
            <p:cNvPr id="2377" name="Google Shape;2377;p126"/>
            <p:cNvPicPr preferRelativeResize="0"/>
            <p:nvPr/>
          </p:nvPicPr>
          <p:blipFill>
            <a:blip r:embed="rId11">
              <a:alphaModFix/>
            </a:blip>
            <a:stretch>
              <a:fillRect/>
            </a:stretch>
          </p:blipFill>
          <p:spPr>
            <a:xfrm>
              <a:off x="5130763" y="5563050"/>
              <a:ext cx="492600" cy="492600"/>
            </a:xfrm>
            <a:prstGeom prst="rect">
              <a:avLst/>
            </a:prstGeom>
            <a:noFill/>
            <a:ln>
              <a:noFill/>
            </a:ln>
          </p:spPr>
        </p:pic>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2381"/>
        <p:cNvGrpSpPr/>
        <p:nvPr/>
      </p:nvGrpSpPr>
      <p:grpSpPr>
        <a:xfrm>
          <a:off x="0" y="0"/>
          <a:ext cx="0" cy="0"/>
          <a:chOff x="0" y="0"/>
          <a:chExt cx="0" cy="0"/>
        </a:xfrm>
      </p:grpSpPr>
      <p:pic>
        <p:nvPicPr>
          <p:cNvPr id="2382" name="Google Shape;2382;p127"/>
          <p:cNvPicPr preferRelativeResize="0"/>
          <p:nvPr/>
        </p:nvPicPr>
        <p:blipFill rotWithShape="1">
          <a:blip r:embed="rId3">
            <a:alphaModFix/>
          </a:blip>
          <a:srcRect/>
          <a:stretch/>
        </p:blipFill>
        <p:spPr>
          <a:xfrm>
            <a:off x="114300" y="85800"/>
            <a:ext cx="12001500" cy="6686400"/>
          </a:xfrm>
          <a:prstGeom prst="roundRect">
            <a:avLst>
              <a:gd name="adj" fmla="val 3147"/>
            </a:avLst>
          </a:prstGeom>
          <a:noFill/>
          <a:ln>
            <a:noFill/>
          </a:ln>
        </p:spPr>
      </p:pic>
      <p:sp>
        <p:nvSpPr>
          <p:cNvPr id="2383" name="Google Shape;2383;p127"/>
          <p:cNvSpPr/>
          <p:nvPr/>
        </p:nvSpPr>
        <p:spPr>
          <a:xfrm>
            <a:off x="3326800" y="1581150"/>
            <a:ext cx="5950500" cy="2943300"/>
          </a:xfrm>
          <a:prstGeom prst="roundRect">
            <a:avLst>
              <a:gd name="adj" fmla="val 6149"/>
            </a:avLst>
          </a:prstGeom>
          <a:solidFill>
            <a:srgbClr val="27423A">
              <a:alpha val="6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4" name="Google Shape;2384;p127"/>
          <p:cNvSpPr txBox="1"/>
          <p:nvPr/>
        </p:nvSpPr>
        <p:spPr>
          <a:xfrm>
            <a:off x="3326800" y="1676225"/>
            <a:ext cx="6803100" cy="2857500"/>
          </a:xfrm>
          <a:prstGeom prst="rect">
            <a:avLst/>
          </a:prstGeom>
          <a:noFill/>
          <a:ln>
            <a:noFill/>
          </a:ln>
        </p:spPr>
        <p:txBody>
          <a:bodyPr spcFirstLastPara="1" wrap="square" lIns="345475" tIns="172725" rIns="345475" bIns="172725" anchor="ctr" anchorCtr="0">
            <a:noAutofit/>
          </a:bodyPr>
          <a:lstStyle/>
          <a:p>
            <a:pPr marL="0" marR="0" lvl="0" indent="0" algn="l" rtl="0">
              <a:lnSpc>
                <a:spcPct val="70000"/>
              </a:lnSpc>
              <a:spcBef>
                <a:spcPts val="0"/>
              </a:spcBef>
              <a:spcAft>
                <a:spcPts val="0"/>
              </a:spcAft>
              <a:buClr>
                <a:srgbClr val="000000"/>
              </a:buClr>
              <a:buSzPts val="4800"/>
              <a:buFont typeface="Arial"/>
              <a:buNone/>
            </a:pPr>
            <a:r>
              <a:rPr lang="fr-FR" sz="10000" b="1" i="0" u="none" strike="noStrike" cap="none">
                <a:solidFill>
                  <a:srgbClr val="FFFAF2"/>
                </a:solidFill>
                <a:latin typeface="Lexend"/>
                <a:ea typeface="Lexend"/>
                <a:cs typeface="Lexend"/>
                <a:sym typeface="Lexend"/>
              </a:rPr>
              <a:t>Tour</a:t>
            </a:r>
            <a:endParaRPr sz="10000" b="1" i="0" u="none" strike="noStrike" cap="none">
              <a:solidFill>
                <a:srgbClr val="FFFAF2"/>
              </a:solidFill>
              <a:latin typeface="Lexend"/>
              <a:ea typeface="Lexend"/>
              <a:cs typeface="Lexend"/>
              <a:sym typeface="Lexend"/>
            </a:endParaRPr>
          </a:p>
          <a:p>
            <a:pPr marL="0" marR="0" lvl="0" indent="0" algn="l" rtl="0">
              <a:lnSpc>
                <a:spcPct val="70000"/>
              </a:lnSpc>
              <a:spcBef>
                <a:spcPts val="0"/>
              </a:spcBef>
              <a:spcAft>
                <a:spcPts val="0"/>
              </a:spcAft>
              <a:buClr>
                <a:srgbClr val="000000"/>
              </a:buClr>
              <a:buSzPts val="4800"/>
              <a:buFont typeface="Arial"/>
              <a:buNone/>
            </a:pPr>
            <a:r>
              <a:rPr lang="fr-FR" sz="10000" b="1" i="0" u="none" strike="noStrike" cap="none">
                <a:solidFill>
                  <a:srgbClr val="FFFAF2"/>
                </a:solidFill>
                <a:latin typeface="Lexend"/>
                <a:ea typeface="Lexend"/>
                <a:cs typeface="Lexend"/>
                <a:sym typeface="Lexend"/>
              </a:rPr>
              <a:t>de table</a:t>
            </a:r>
            <a:endParaRPr sz="10000" b="1" i="0" u="none" strike="noStrike" cap="none">
              <a:solidFill>
                <a:srgbClr val="FFFAF2"/>
              </a:solidFill>
              <a:latin typeface="Lexend"/>
              <a:ea typeface="Lexend"/>
              <a:cs typeface="Lexend"/>
              <a:sym typeface="Lexend"/>
            </a:endParaRPr>
          </a:p>
        </p:txBody>
      </p:sp>
      <p:sp>
        <p:nvSpPr>
          <p:cNvPr id="2385" name="Google Shape;2385;p127"/>
          <p:cNvSpPr txBox="1"/>
          <p:nvPr/>
        </p:nvSpPr>
        <p:spPr>
          <a:xfrm>
            <a:off x="-931933" y="3429892"/>
            <a:ext cx="4401600" cy="3428100"/>
          </a:xfrm>
          <a:prstGeom prst="rect">
            <a:avLst/>
          </a:prstGeom>
          <a:noFill/>
          <a:ln>
            <a:noFill/>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FFFFFF"/>
              </a:buClr>
              <a:buSzPts val="26500"/>
              <a:buFont typeface="Lexend"/>
              <a:buNone/>
            </a:pPr>
            <a:r>
              <a:rPr lang="fr-FR" sz="26500" b="1" i="0" u="none" strike="noStrike" cap="none">
                <a:solidFill>
                  <a:srgbClr val="BB8A61"/>
                </a:solidFill>
                <a:latin typeface="Lexend"/>
                <a:ea typeface="Lexend"/>
                <a:cs typeface="Lexend"/>
                <a:sym typeface="Lexend"/>
              </a:rPr>
              <a:t>09</a:t>
            </a:r>
            <a:endParaRPr sz="26500" b="0" i="0" u="none" strike="noStrike" cap="none">
              <a:solidFill>
                <a:srgbClr val="BB8A61"/>
              </a:solidFill>
              <a:latin typeface="Lexend"/>
              <a:ea typeface="Lexend"/>
              <a:cs typeface="Lexend"/>
              <a:sym typeface="Lexend"/>
            </a:endParaRPr>
          </a:p>
        </p:txBody>
      </p:sp>
      <p:pic>
        <p:nvPicPr>
          <p:cNvPr id="2386" name="Google Shape;2386;p127"/>
          <p:cNvPicPr preferRelativeResize="0"/>
          <p:nvPr/>
        </p:nvPicPr>
        <p:blipFill rotWithShape="1">
          <a:blip r:embed="rId4">
            <a:alphaModFix/>
          </a:blip>
          <a:srcRect/>
          <a:stretch/>
        </p:blipFill>
        <p:spPr>
          <a:xfrm>
            <a:off x="10249800" y="195025"/>
            <a:ext cx="1559900" cy="51794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pic>
        <p:nvPicPr>
          <p:cNvPr id="2391" name="Google Shape;2391;p128"/>
          <p:cNvPicPr preferRelativeResize="0"/>
          <p:nvPr/>
        </p:nvPicPr>
        <p:blipFill rotWithShape="1">
          <a:blip r:embed="rId3">
            <a:alphaModFix amt="15000"/>
          </a:blip>
          <a:srcRect/>
          <a:stretch/>
        </p:blipFill>
        <p:spPr>
          <a:xfrm flipH="1">
            <a:off x="8214826" y="1799400"/>
            <a:ext cx="3876674" cy="4937952"/>
          </a:xfrm>
          <a:prstGeom prst="rect">
            <a:avLst/>
          </a:prstGeom>
          <a:noFill/>
          <a:ln>
            <a:noFill/>
          </a:ln>
        </p:spPr>
      </p:pic>
      <p:pic>
        <p:nvPicPr>
          <p:cNvPr id="2392" name="Google Shape;2392;p128"/>
          <p:cNvPicPr preferRelativeResize="0"/>
          <p:nvPr/>
        </p:nvPicPr>
        <p:blipFill rotWithShape="1">
          <a:blip r:embed="rId4">
            <a:alphaModFix amt="15000"/>
          </a:blip>
          <a:srcRect/>
          <a:stretch/>
        </p:blipFill>
        <p:spPr>
          <a:xfrm>
            <a:off x="99525" y="1783500"/>
            <a:ext cx="5555302" cy="4937952"/>
          </a:xfrm>
          <a:prstGeom prst="rect">
            <a:avLst/>
          </a:prstGeom>
          <a:noFill/>
          <a:ln>
            <a:noFill/>
          </a:ln>
        </p:spPr>
      </p:pic>
      <p:sp>
        <p:nvSpPr>
          <p:cNvPr id="2393" name="Google Shape;2393;p128"/>
          <p:cNvSpPr/>
          <p:nvPr/>
        </p:nvSpPr>
        <p:spPr>
          <a:xfrm>
            <a:off x="529200" y="329250"/>
            <a:ext cx="49308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Tour de parole</a:t>
            </a:r>
            <a:endParaRPr sz="4900" b="1" i="0" u="none" strike="noStrike" cap="none">
              <a:solidFill>
                <a:srgbClr val="274139"/>
              </a:solidFill>
              <a:latin typeface="Lexend"/>
              <a:ea typeface="Lexend"/>
              <a:cs typeface="Lexend"/>
              <a:sym typeface="Lexend"/>
            </a:endParaRPr>
          </a:p>
        </p:txBody>
      </p:sp>
      <p:sp>
        <p:nvSpPr>
          <p:cNvPr id="2394" name="Google Shape;2394;p12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119</a:t>
            </a:fld>
            <a:endParaRPr/>
          </a:p>
        </p:txBody>
      </p:sp>
      <p:sp>
        <p:nvSpPr>
          <p:cNvPr id="2395" name="Google Shape;2395;p128"/>
          <p:cNvSpPr/>
          <p:nvPr/>
        </p:nvSpPr>
        <p:spPr>
          <a:xfrm>
            <a:off x="986765" y="1783510"/>
            <a:ext cx="1710300" cy="17103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6" name="Google Shape;2396;p128"/>
          <p:cNvSpPr/>
          <p:nvPr/>
        </p:nvSpPr>
        <p:spPr>
          <a:xfrm>
            <a:off x="1054633" y="1851434"/>
            <a:ext cx="1574100" cy="1574100"/>
          </a:xfrm>
          <a:prstGeom prst="roundRect">
            <a:avLst>
              <a:gd name="adj" fmla="val 16667"/>
            </a:avLst>
          </a:prstGeom>
          <a:solidFill>
            <a:srgbClr val="EA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Arial"/>
              <a:ea typeface="Arial"/>
              <a:cs typeface="Arial"/>
              <a:sym typeface="Arial"/>
            </a:endParaRPr>
          </a:p>
        </p:txBody>
      </p:sp>
      <p:sp>
        <p:nvSpPr>
          <p:cNvPr id="2397" name="Google Shape;2397;p128"/>
          <p:cNvSpPr/>
          <p:nvPr/>
        </p:nvSpPr>
        <p:spPr>
          <a:xfrm>
            <a:off x="5819234" y="4183010"/>
            <a:ext cx="1214700" cy="12147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8" name="Google Shape;2398;p128"/>
          <p:cNvSpPr/>
          <p:nvPr/>
        </p:nvSpPr>
        <p:spPr>
          <a:xfrm>
            <a:off x="5867441" y="4231256"/>
            <a:ext cx="1118100" cy="11181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p128"/>
          <p:cNvSpPr/>
          <p:nvPr/>
        </p:nvSpPr>
        <p:spPr>
          <a:xfrm>
            <a:off x="8901270" y="1178335"/>
            <a:ext cx="1468200" cy="14682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0" name="Google Shape;2400;p128"/>
          <p:cNvSpPr/>
          <p:nvPr/>
        </p:nvSpPr>
        <p:spPr>
          <a:xfrm>
            <a:off x="8959535" y="1236647"/>
            <a:ext cx="1351500" cy="1351500"/>
          </a:xfrm>
          <a:prstGeom prst="roundRect">
            <a:avLst>
              <a:gd name="adj" fmla="val 16667"/>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01" name="Google Shape;2401;p128"/>
          <p:cNvCxnSpPr>
            <a:stCxn id="2395" idx="3"/>
            <a:endCxn id="2397" idx="1"/>
          </p:cNvCxnSpPr>
          <p:nvPr/>
        </p:nvCxnSpPr>
        <p:spPr>
          <a:xfrm>
            <a:off x="2697065" y="2638660"/>
            <a:ext cx="3122100" cy="2151600"/>
          </a:xfrm>
          <a:prstGeom prst="straightConnector1">
            <a:avLst/>
          </a:prstGeom>
          <a:noFill/>
          <a:ln w="19050" cap="flat" cmpd="sng">
            <a:solidFill>
              <a:srgbClr val="BB8A61"/>
            </a:solidFill>
            <a:prstDash val="solid"/>
            <a:round/>
            <a:headEnd type="none" w="sm" len="sm"/>
            <a:tailEnd type="none" w="sm" len="sm"/>
          </a:ln>
        </p:spPr>
      </p:cxnSp>
      <p:cxnSp>
        <p:nvCxnSpPr>
          <p:cNvPr id="2402" name="Google Shape;2402;p128"/>
          <p:cNvCxnSpPr>
            <a:endCxn id="2399" idx="1"/>
          </p:cNvCxnSpPr>
          <p:nvPr/>
        </p:nvCxnSpPr>
        <p:spPr>
          <a:xfrm rot="10800000" flipH="1">
            <a:off x="7034070" y="1912435"/>
            <a:ext cx="1867200" cy="2877900"/>
          </a:xfrm>
          <a:prstGeom prst="straightConnector1">
            <a:avLst/>
          </a:prstGeom>
          <a:noFill/>
          <a:ln w="19050" cap="flat" cmpd="sng">
            <a:solidFill>
              <a:srgbClr val="BB8A61"/>
            </a:solidFill>
            <a:prstDash val="solid"/>
            <a:round/>
            <a:headEnd type="none" w="sm" len="sm"/>
            <a:tailEnd type="none" w="sm" len="sm"/>
          </a:ln>
        </p:spPr>
      </p:cxnSp>
      <p:sp>
        <p:nvSpPr>
          <p:cNvPr id="2403" name="Google Shape;2403;p128"/>
          <p:cNvSpPr txBox="1"/>
          <p:nvPr/>
        </p:nvSpPr>
        <p:spPr>
          <a:xfrm>
            <a:off x="8009500" y="2821650"/>
            <a:ext cx="3252000" cy="1214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fr-FR" sz="2300" b="1" i="0" u="none" strike="noStrike" cap="none">
                <a:solidFill>
                  <a:srgbClr val="BB8A61"/>
                </a:solidFill>
                <a:latin typeface="Lexend"/>
                <a:ea typeface="Lexend"/>
                <a:cs typeface="Lexend"/>
                <a:sym typeface="Lexend"/>
              </a:rPr>
              <a:t>1 action</a:t>
            </a:r>
            <a:r>
              <a:rPr lang="fr-FR" sz="2300" b="1" i="0" u="none" strike="noStrike" cap="none">
                <a:solidFill>
                  <a:srgbClr val="27423A"/>
                </a:solidFill>
                <a:latin typeface="Lexend"/>
                <a:ea typeface="Lexend"/>
                <a:cs typeface="Lexend"/>
                <a:sym typeface="Lexend"/>
              </a:rPr>
              <a:t> </a:t>
            </a:r>
            <a:r>
              <a:rPr lang="fr-FR" sz="2300" b="0" i="0" u="none" strike="noStrike" cap="none">
                <a:solidFill>
                  <a:srgbClr val="27423A"/>
                </a:solidFill>
                <a:latin typeface="Lexend Light"/>
                <a:ea typeface="Lexend Light"/>
                <a:cs typeface="Lexend Light"/>
                <a:sym typeface="Lexend Light"/>
              </a:rPr>
              <a:t>que </a:t>
            </a:r>
            <a:br>
              <a:rPr lang="fr-FR" sz="2300" b="0" i="0" u="none" strike="noStrike" cap="none">
                <a:solidFill>
                  <a:srgbClr val="27423A"/>
                </a:solidFill>
                <a:latin typeface="Lexend Light"/>
                <a:ea typeface="Lexend Light"/>
                <a:cs typeface="Lexend Light"/>
                <a:sym typeface="Lexend Light"/>
              </a:rPr>
            </a:br>
            <a:r>
              <a:rPr lang="fr-FR" sz="2300" b="0" i="0" u="none" strike="noStrike" cap="none">
                <a:solidFill>
                  <a:srgbClr val="27423A"/>
                </a:solidFill>
                <a:latin typeface="Lexend Light"/>
                <a:ea typeface="Lexend Light"/>
                <a:cs typeface="Lexend Light"/>
                <a:sym typeface="Lexend Light"/>
              </a:rPr>
              <a:t>j’ai envie de</a:t>
            </a:r>
            <a:r>
              <a:rPr lang="fr-FR" sz="2300" b="1" i="0" u="none" strike="noStrike" cap="none">
                <a:solidFill>
                  <a:srgbClr val="27423A"/>
                </a:solidFill>
                <a:latin typeface="Lexend"/>
                <a:ea typeface="Lexend"/>
                <a:cs typeface="Lexend"/>
                <a:sym typeface="Lexend"/>
              </a:rPr>
              <a:t> </a:t>
            </a:r>
            <a:r>
              <a:rPr lang="fr-FR" sz="2300" b="0" i="0" u="none" strike="noStrike" cap="none">
                <a:solidFill>
                  <a:srgbClr val="27423A"/>
                </a:solidFill>
                <a:latin typeface="Lexend Light"/>
                <a:ea typeface="Lexend Light"/>
                <a:cs typeface="Lexend Light"/>
                <a:sym typeface="Lexend Light"/>
              </a:rPr>
              <a:t>mettre </a:t>
            </a:r>
            <a:endParaRPr sz="23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2800"/>
              <a:buFont typeface="Arial"/>
              <a:buNone/>
            </a:pPr>
            <a:r>
              <a:rPr lang="fr-FR" sz="2300" b="0" i="0" u="none" strike="noStrike" cap="none">
                <a:solidFill>
                  <a:srgbClr val="27423A"/>
                </a:solidFill>
                <a:latin typeface="Lexend Light"/>
                <a:ea typeface="Lexend Light"/>
                <a:cs typeface="Lexend Light"/>
                <a:sym typeface="Lexend Light"/>
              </a:rPr>
              <a:t>en</a:t>
            </a:r>
            <a:r>
              <a:rPr lang="fr-FR" sz="2300" b="1" i="0" u="none" strike="noStrike" cap="none">
                <a:solidFill>
                  <a:srgbClr val="BB8A61"/>
                </a:solidFill>
                <a:latin typeface="Lexend"/>
                <a:ea typeface="Lexend"/>
                <a:cs typeface="Lexend"/>
                <a:sym typeface="Lexend"/>
              </a:rPr>
              <a:t> place ?</a:t>
            </a:r>
            <a:endParaRPr sz="2300" b="0" i="0" u="none" strike="noStrike" cap="none">
              <a:solidFill>
                <a:srgbClr val="BB8A61"/>
              </a:solidFill>
              <a:latin typeface="Lexend Light"/>
              <a:ea typeface="Lexend Light"/>
              <a:cs typeface="Lexend Light"/>
              <a:sym typeface="Lexend Light"/>
            </a:endParaRPr>
          </a:p>
        </p:txBody>
      </p:sp>
      <p:sp>
        <p:nvSpPr>
          <p:cNvPr id="2404" name="Google Shape;2404;p128"/>
          <p:cNvSpPr txBox="1"/>
          <p:nvPr/>
        </p:nvSpPr>
        <p:spPr>
          <a:xfrm>
            <a:off x="5030725" y="5474650"/>
            <a:ext cx="2791800" cy="11406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300"/>
              <a:buFont typeface="Arial"/>
              <a:buNone/>
            </a:pPr>
            <a:r>
              <a:rPr lang="fr-FR" sz="2300" b="1" i="0" u="none" strike="noStrike" cap="none">
                <a:solidFill>
                  <a:srgbClr val="BB8A61"/>
                </a:solidFill>
                <a:latin typeface="Lexend"/>
                <a:ea typeface="Lexend"/>
                <a:cs typeface="Lexend"/>
                <a:sym typeface="Lexend"/>
              </a:rPr>
              <a:t>1 </a:t>
            </a:r>
            <a:endParaRPr sz="2300" b="1" i="0" u="none" strike="noStrike" cap="none">
              <a:solidFill>
                <a:srgbClr val="BB8A61"/>
              </a:solidFill>
              <a:latin typeface="Lexend"/>
              <a:ea typeface="Lexend"/>
              <a:cs typeface="Lexend"/>
              <a:sym typeface="Lexend"/>
            </a:endParaRPr>
          </a:p>
          <a:p>
            <a:pPr marL="0" marR="0" lvl="0" indent="0" algn="ctr" rtl="0">
              <a:lnSpc>
                <a:spcPct val="90000"/>
              </a:lnSpc>
              <a:spcBef>
                <a:spcPts val="0"/>
              </a:spcBef>
              <a:spcAft>
                <a:spcPts val="0"/>
              </a:spcAft>
              <a:buClr>
                <a:srgbClr val="000000"/>
              </a:buClr>
              <a:buSzPts val="2300"/>
              <a:buFont typeface="Arial"/>
              <a:buNone/>
            </a:pPr>
            <a:r>
              <a:rPr lang="fr-FR" sz="2300" b="1" i="0" u="none" strike="noStrike" cap="none">
                <a:solidFill>
                  <a:srgbClr val="BB8A61"/>
                </a:solidFill>
                <a:latin typeface="Lexend"/>
                <a:ea typeface="Lexend"/>
                <a:cs typeface="Lexend"/>
                <a:sym typeface="Lexend"/>
              </a:rPr>
              <a:t>enseignement</a:t>
            </a:r>
            <a:r>
              <a:rPr lang="fr-FR" sz="2300" b="1" i="0" u="none" strike="noStrike" cap="none">
                <a:solidFill>
                  <a:srgbClr val="27423A"/>
                </a:solidFill>
                <a:latin typeface="Lexend"/>
                <a:ea typeface="Lexend"/>
                <a:cs typeface="Lexend"/>
                <a:sym typeface="Lexend"/>
              </a:rPr>
              <a:t> </a:t>
            </a:r>
            <a:endParaRPr sz="2300" b="1" i="0" u="none" strike="noStrike" cap="none">
              <a:solidFill>
                <a:srgbClr val="27423A"/>
              </a:solidFill>
              <a:latin typeface="Lexend"/>
              <a:ea typeface="Lexend"/>
              <a:cs typeface="Lexend"/>
              <a:sym typeface="Lexend"/>
            </a:endParaRPr>
          </a:p>
          <a:p>
            <a:pPr marL="0" marR="0" lvl="0" indent="0" algn="ctr" rtl="0">
              <a:lnSpc>
                <a:spcPct val="90000"/>
              </a:lnSpc>
              <a:spcBef>
                <a:spcPts val="0"/>
              </a:spcBef>
              <a:spcAft>
                <a:spcPts val="0"/>
              </a:spcAft>
              <a:buClr>
                <a:srgbClr val="000000"/>
              </a:buClr>
              <a:buSzPts val="2300"/>
              <a:buFont typeface="Arial"/>
              <a:buNone/>
            </a:pPr>
            <a:r>
              <a:rPr lang="fr-FR" sz="2300" b="0" i="0" u="none" strike="noStrike" cap="none">
                <a:solidFill>
                  <a:srgbClr val="27423A"/>
                </a:solidFill>
                <a:latin typeface="Lexend Light"/>
                <a:ea typeface="Lexend Light"/>
                <a:cs typeface="Lexend Light"/>
                <a:sym typeface="Lexend Light"/>
              </a:rPr>
              <a:t>clé ?</a:t>
            </a:r>
            <a:endParaRPr sz="2300" b="0" i="0" u="none" strike="noStrike" cap="none">
              <a:solidFill>
                <a:srgbClr val="27423A"/>
              </a:solidFill>
              <a:latin typeface="Lexend Light"/>
              <a:ea typeface="Lexend Light"/>
              <a:cs typeface="Lexend Light"/>
              <a:sym typeface="Lexend Light"/>
            </a:endParaRPr>
          </a:p>
        </p:txBody>
      </p:sp>
      <p:sp>
        <p:nvSpPr>
          <p:cNvPr id="2405" name="Google Shape;2405;p128"/>
          <p:cNvSpPr txBox="1"/>
          <p:nvPr/>
        </p:nvSpPr>
        <p:spPr>
          <a:xfrm>
            <a:off x="706124" y="3628225"/>
            <a:ext cx="2271600" cy="8220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300"/>
              <a:buFont typeface="Arial"/>
              <a:buNone/>
            </a:pPr>
            <a:r>
              <a:rPr lang="fr-FR" sz="2300" b="0" i="0" u="none" strike="noStrike" cap="none">
                <a:solidFill>
                  <a:srgbClr val="27423A"/>
                </a:solidFill>
                <a:latin typeface="Lexend Light"/>
                <a:ea typeface="Lexend Light"/>
                <a:cs typeface="Lexend Light"/>
                <a:sym typeface="Lexend Light"/>
              </a:rPr>
              <a:t>Comment </a:t>
            </a:r>
            <a:r>
              <a:rPr lang="fr-FR" sz="2300" b="1" i="0" u="none" strike="noStrike" cap="none">
                <a:solidFill>
                  <a:srgbClr val="BB8A61"/>
                </a:solidFill>
                <a:latin typeface="Lexend"/>
                <a:ea typeface="Lexend"/>
                <a:cs typeface="Lexend"/>
                <a:sym typeface="Lexend"/>
              </a:rPr>
              <a:t>je me sens</a:t>
            </a:r>
            <a:r>
              <a:rPr lang="fr-FR" sz="2300" b="0" i="0" u="none" strike="noStrike" cap="none">
                <a:solidFill>
                  <a:srgbClr val="27423A"/>
                </a:solidFill>
                <a:latin typeface="Lexend Light"/>
                <a:ea typeface="Lexend Light"/>
                <a:cs typeface="Lexend Light"/>
                <a:sym typeface="Lexend Light"/>
              </a:rPr>
              <a:t> ?</a:t>
            </a:r>
            <a:endParaRPr sz="2300" b="1" i="0" u="none" strike="noStrike" cap="none">
              <a:solidFill>
                <a:srgbClr val="27423A"/>
              </a:solidFill>
              <a:latin typeface="Lexend"/>
              <a:ea typeface="Lexend"/>
              <a:cs typeface="Lexend"/>
              <a:sym typeface="Lexend"/>
            </a:endParaRPr>
          </a:p>
        </p:txBody>
      </p:sp>
      <p:pic>
        <p:nvPicPr>
          <p:cNvPr id="2406" name="Google Shape;2406;p128"/>
          <p:cNvPicPr preferRelativeResize="0"/>
          <p:nvPr/>
        </p:nvPicPr>
        <p:blipFill rotWithShape="1">
          <a:blip r:embed="rId5">
            <a:alphaModFix/>
          </a:blip>
          <a:srcRect/>
          <a:stretch/>
        </p:blipFill>
        <p:spPr>
          <a:xfrm>
            <a:off x="1295238" y="2145375"/>
            <a:ext cx="1093375" cy="986550"/>
          </a:xfrm>
          <a:prstGeom prst="rect">
            <a:avLst/>
          </a:prstGeom>
          <a:noFill/>
          <a:ln>
            <a:noFill/>
          </a:ln>
        </p:spPr>
      </p:pic>
      <p:pic>
        <p:nvPicPr>
          <p:cNvPr id="2407" name="Google Shape;2407;p128"/>
          <p:cNvPicPr preferRelativeResize="0"/>
          <p:nvPr/>
        </p:nvPicPr>
        <p:blipFill rotWithShape="1">
          <a:blip r:embed="rId6">
            <a:alphaModFix/>
          </a:blip>
          <a:srcRect/>
          <a:stretch/>
        </p:blipFill>
        <p:spPr>
          <a:xfrm>
            <a:off x="9316278" y="1466065"/>
            <a:ext cx="638282" cy="892799"/>
          </a:xfrm>
          <a:prstGeom prst="rect">
            <a:avLst/>
          </a:prstGeom>
          <a:noFill/>
          <a:ln>
            <a:noFill/>
          </a:ln>
        </p:spPr>
      </p:pic>
      <p:pic>
        <p:nvPicPr>
          <p:cNvPr id="2408" name="Google Shape;2408;p128"/>
          <p:cNvPicPr preferRelativeResize="0"/>
          <p:nvPr/>
        </p:nvPicPr>
        <p:blipFill>
          <a:blip r:embed="rId7">
            <a:alphaModFix/>
          </a:blip>
          <a:stretch>
            <a:fillRect/>
          </a:stretch>
        </p:blipFill>
        <p:spPr>
          <a:xfrm>
            <a:off x="6055824" y="4368290"/>
            <a:ext cx="741600" cy="84424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3"/>
          <p:cNvSpPr/>
          <p:nvPr/>
        </p:nvSpPr>
        <p:spPr>
          <a:xfrm>
            <a:off x="3561531" y="947808"/>
            <a:ext cx="5068500" cy="3420300"/>
          </a:xfrm>
          <a:prstGeom prst="roundRect">
            <a:avLst>
              <a:gd name="adj" fmla="val 5482"/>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3"/>
          <p:cNvSpPr txBox="1"/>
          <p:nvPr/>
        </p:nvSpPr>
        <p:spPr>
          <a:xfrm>
            <a:off x="0" y="4603763"/>
            <a:ext cx="12192000" cy="730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0" i="0" u="none" strike="noStrike" cap="none">
                <a:solidFill>
                  <a:srgbClr val="27423A"/>
                </a:solidFill>
                <a:latin typeface="Lexend Light"/>
                <a:ea typeface="Lexend Light"/>
                <a:cs typeface="Lexend Light"/>
                <a:sym typeface="Lexend Light"/>
              </a:rPr>
              <a:t>Entre </a:t>
            </a:r>
            <a:r>
              <a:rPr lang="fr-FR" sz="2400" b="1" i="0" u="none" strike="noStrike" cap="none">
                <a:solidFill>
                  <a:srgbClr val="BB8A61"/>
                </a:solidFill>
                <a:latin typeface="Lexend"/>
                <a:ea typeface="Lexend"/>
                <a:cs typeface="Lexend"/>
                <a:sym typeface="Lexend"/>
              </a:rPr>
              <a:t>1993</a:t>
            </a:r>
            <a:r>
              <a:rPr lang="fr-FR" sz="2400" b="0" i="0" u="none" strike="noStrike" cap="none">
                <a:solidFill>
                  <a:srgbClr val="27423A"/>
                </a:solidFill>
                <a:latin typeface="Lexend Light"/>
                <a:ea typeface="Lexend Light"/>
                <a:cs typeface="Lexend Light"/>
                <a:sym typeface="Lexend Light"/>
              </a:rPr>
              <a:t> et </a:t>
            </a:r>
            <a:r>
              <a:rPr lang="fr-FR" sz="2400" b="1" i="0" u="none" strike="noStrike" cap="none">
                <a:solidFill>
                  <a:srgbClr val="BB8A61"/>
                </a:solidFill>
                <a:latin typeface="Lexend"/>
                <a:ea typeface="Lexend"/>
                <a:cs typeface="Lexend"/>
                <a:sym typeface="Lexend"/>
              </a:rPr>
              <a:t>2015</a:t>
            </a:r>
            <a:r>
              <a:rPr lang="fr-FR" sz="2400" b="0" i="0" u="none" strike="noStrike" cap="none">
                <a:solidFill>
                  <a:srgbClr val="27423A"/>
                </a:solidFill>
                <a:latin typeface="Lexend Light"/>
                <a:ea typeface="Lexend Light"/>
                <a:cs typeface="Lexend Light"/>
                <a:sym typeface="Lexend Light"/>
              </a:rPr>
              <a:t>, la </a:t>
            </a:r>
            <a:r>
              <a:rPr lang="fr-FR" sz="2400" b="1" i="0" u="none" strike="noStrike" cap="none">
                <a:solidFill>
                  <a:srgbClr val="BB8A61"/>
                </a:solidFill>
                <a:latin typeface="Lexend"/>
                <a:ea typeface="Lexend"/>
                <a:cs typeface="Lexend"/>
                <a:sym typeface="Lexend"/>
              </a:rPr>
              <a:t>proportion</a:t>
            </a:r>
            <a:r>
              <a:rPr lang="fr-FR" sz="2400" b="0" i="0" u="none" strike="noStrike" cap="none">
                <a:solidFill>
                  <a:srgbClr val="27423A"/>
                </a:solidFill>
                <a:latin typeface="Lexend Light"/>
                <a:ea typeface="Lexend Light"/>
                <a:cs typeface="Lexend Light"/>
                <a:sym typeface="Lexend Light"/>
              </a:rPr>
              <a:t> de la </a:t>
            </a:r>
            <a:r>
              <a:rPr lang="fr-FR" sz="2400" b="1" i="0" u="none" strike="noStrike" cap="none">
                <a:solidFill>
                  <a:srgbClr val="BB8A61"/>
                </a:solidFill>
                <a:latin typeface="Lexend"/>
                <a:ea typeface="Lexend"/>
                <a:cs typeface="Lexend"/>
                <a:sym typeface="Lexend"/>
              </a:rPr>
              <a:t>population mondiale</a:t>
            </a:r>
            <a:r>
              <a:rPr lang="fr-FR" sz="2400" b="0" i="0" u="none" strike="noStrike" cap="none">
                <a:solidFill>
                  <a:srgbClr val="27423A"/>
                </a:solidFill>
                <a:latin typeface="Lexend Light"/>
                <a:ea typeface="Lexend Light"/>
                <a:cs typeface="Lexend Light"/>
                <a:sym typeface="Lexend Light"/>
              </a:rPr>
              <a:t> vivant </a:t>
            </a:r>
            <a:br>
              <a:rPr lang="fr-FR" sz="2400" b="0" i="0" u="none" strike="noStrike" cap="none">
                <a:solidFill>
                  <a:srgbClr val="27423A"/>
                </a:solidFill>
                <a:latin typeface="Lexend Light"/>
                <a:ea typeface="Lexend Light"/>
                <a:cs typeface="Lexend Light"/>
                <a:sym typeface="Lexend Light"/>
              </a:rPr>
            </a:br>
            <a:r>
              <a:rPr lang="fr-FR" sz="2400" b="0" i="0" u="none" strike="noStrike" cap="none">
                <a:solidFill>
                  <a:srgbClr val="27423A"/>
                </a:solidFill>
                <a:latin typeface="Lexend Light"/>
                <a:ea typeface="Lexend Light"/>
                <a:cs typeface="Lexend Light"/>
                <a:sym typeface="Lexend Light"/>
              </a:rPr>
              <a:t>dans l’</a:t>
            </a:r>
            <a:r>
              <a:rPr lang="fr-FR" sz="2400" b="1" i="0" u="none" strike="noStrike" cap="none">
                <a:solidFill>
                  <a:srgbClr val="BB8A61"/>
                </a:solidFill>
                <a:latin typeface="Lexend"/>
                <a:ea typeface="Lexend"/>
                <a:cs typeface="Lexend"/>
                <a:sym typeface="Lexend"/>
              </a:rPr>
              <a:t>extrême pauvreté</a:t>
            </a:r>
            <a:r>
              <a:rPr lang="fr-FR" sz="2400" b="0" i="0" u="none" strike="noStrike" cap="none">
                <a:solidFill>
                  <a:srgbClr val="27423A"/>
                </a:solidFill>
                <a:latin typeface="Lexend Light"/>
                <a:ea typeface="Lexend Light"/>
                <a:cs typeface="Lexend Light"/>
                <a:sym typeface="Lexend Light"/>
              </a:rPr>
              <a:t>…</a:t>
            </a:r>
            <a:endParaRPr sz="24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p:txBody>
      </p:sp>
      <p:sp>
        <p:nvSpPr>
          <p:cNvPr id="276" name="Google Shape;276;p23"/>
          <p:cNvSpPr/>
          <p:nvPr/>
        </p:nvSpPr>
        <p:spPr>
          <a:xfrm>
            <a:off x="817425" y="5611650"/>
            <a:ext cx="105567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3"/>
          <p:cNvSpPr txBox="1"/>
          <p:nvPr/>
        </p:nvSpPr>
        <p:spPr>
          <a:xfrm>
            <a:off x="0" y="5661150"/>
            <a:ext cx="12192000" cy="554100"/>
          </a:xfrm>
          <a:prstGeom prst="rect">
            <a:avLst/>
          </a:prstGeom>
          <a:noFill/>
          <a:ln>
            <a:noFill/>
          </a:ln>
        </p:spPr>
        <p:txBody>
          <a:bodyPr spcFirstLastPara="1" wrap="square" lIns="91425" tIns="91425" rIns="91425" bIns="91425" anchor="t" anchorCtr="0">
            <a:spAutoFit/>
          </a:bodyPr>
          <a:lstStyle/>
          <a:p>
            <a:pPr marL="457200" marR="0" lvl="0" indent="-381000" algn="ctr" rtl="0">
              <a:lnSpc>
                <a:spcPct val="115000"/>
              </a:lnSpc>
              <a:spcBef>
                <a:spcPts val="0"/>
              </a:spcBef>
              <a:spcAft>
                <a:spcPts val="0"/>
              </a:spcAft>
              <a:buClr>
                <a:srgbClr val="27423A"/>
              </a:buClr>
              <a:buSzPts val="2400"/>
              <a:buFont typeface="Lexend"/>
              <a:buAutoNum type="alphaUcPeriod"/>
            </a:pPr>
            <a:r>
              <a:rPr lang="fr-FR" sz="2400" b="1" i="0" u="none" strike="noStrike" cap="none">
                <a:solidFill>
                  <a:srgbClr val="27423A"/>
                </a:solidFill>
                <a:latin typeface="Lexend"/>
                <a:ea typeface="Lexend"/>
                <a:cs typeface="Lexend"/>
                <a:sym typeface="Lexend"/>
              </a:rPr>
              <a:t>A doublé     B. Est restée la même     C. </a:t>
            </a:r>
            <a:r>
              <a:rPr lang="fr-FR" sz="2400" b="1" i="0" u="none" strike="noStrike" cap="none">
                <a:solidFill>
                  <a:srgbClr val="2D4038"/>
                </a:solidFill>
                <a:latin typeface="Lexend"/>
                <a:ea typeface="Lexend"/>
                <a:cs typeface="Lexend"/>
                <a:sym typeface="Lexend"/>
              </a:rPr>
              <a:t>A été divisée par 3</a:t>
            </a:r>
            <a:endParaRPr sz="2400" b="1" i="0" u="none" strike="noStrike" cap="none">
              <a:solidFill>
                <a:srgbClr val="27423A"/>
              </a:solidFill>
              <a:latin typeface="Lexend"/>
              <a:ea typeface="Lexend"/>
              <a:cs typeface="Lexend"/>
              <a:sym typeface="Lexend"/>
            </a:endParaRPr>
          </a:p>
        </p:txBody>
      </p:sp>
      <p:sp>
        <p:nvSpPr>
          <p:cNvPr id="278" name="Google Shape;278;p23"/>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12</a:t>
            </a:fld>
            <a:endParaRPr/>
          </a:p>
        </p:txBody>
      </p:sp>
      <p:pic>
        <p:nvPicPr>
          <p:cNvPr id="279" name="Google Shape;279;p23"/>
          <p:cNvPicPr preferRelativeResize="0"/>
          <p:nvPr/>
        </p:nvPicPr>
        <p:blipFill rotWithShape="1">
          <a:blip r:embed="rId3">
            <a:alphaModFix/>
          </a:blip>
          <a:srcRect/>
          <a:stretch/>
        </p:blipFill>
        <p:spPr>
          <a:xfrm>
            <a:off x="3628750" y="1022975"/>
            <a:ext cx="4934400" cy="3270000"/>
          </a:xfrm>
          <a:prstGeom prst="roundRect">
            <a:avLst>
              <a:gd name="adj" fmla="val 5764"/>
            </a:avLst>
          </a:prstGeom>
          <a:noFill/>
          <a:ln w="19050" cap="flat" cmpd="sng">
            <a:solidFill>
              <a:srgbClr val="BB8A61"/>
            </a:solidFill>
            <a:prstDash val="solid"/>
            <a:round/>
            <a:headEnd type="none" w="sm" len="sm"/>
            <a:tailEnd type="none" w="sm" len="sm"/>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27423A"/>
        </a:solidFill>
        <a:effectLst/>
      </p:bgPr>
    </p:bg>
    <p:spTree>
      <p:nvGrpSpPr>
        <p:cNvPr id="1" name="Shape 2412"/>
        <p:cNvGrpSpPr/>
        <p:nvPr/>
      </p:nvGrpSpPr>
      <p:grpSpPr>
        <a:xfrm>
          <a:off x="0" y="0"/>
          <a:ext cx="0" cy="0"/>
          <a:chOff x="0" y="0"/>
          <a:chExt cx="0" cy="0"/>
        </a:xfrm>
      </p:grpSpPr>
      <p:sp>
        <p:nvSpPr>
          <p:cNvPr id="2413" name="Google Shape;2413;p129"/>
          <p:cNvSpPr/>
          <p:nvPr/>
        </p:nvSpPr>
        <p:spPr>
          <a:xfrm>
            <a:off x="2077725" y="2614650"/>
            <a:ext cx="8131800" cy="1628700"/>
          </a:xfrm>
          <a:prstGeom prst="roundRect">
            <a:avLst>
              <a:gd name="adj" fmla="val 6149"/>
            </a:avLst>
          </a:prstGeom>
          <a:solidFill>
            <a:srgbClr val="FFFAF2">
              <a:alpha val="6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4" name="Google Shape;2414;p129"/>
          <p:cNvSpPr txBox="1"/>
          <p:nvPr/>
        </p:nvSpPr>
        <p:spPr>
          <a:xfrm>
            <a:off x="2077725" y="2767050"/>
            <a:ext cx="8131800" cy="1476300"/>
          </a:xfrm>
          <a:prstGeom prst="rect">
            <a:avLst/>
          </a:prstGeom>
          <a:noFill/>
          <a:ln>
            <a:noFill/>
          </a:ln>
        </p:spPr>
        <p:txBody>
          <a:bodyPr spcFirstLastPara="1" wrap="square" lIns="345475" tIns="172725" rIns="345475" bIns="172725" anchor="ctr" anchorCtr="0">
            <a:noAutofit/>
          </a:bodyPr>
          <a:lstStyle/>
          <a:p>
            <a:pPr marL="0" marR="0" lvl="0" indent="0" algn="l" rtl="0">
              <a:lnSpc>
                <a:spcPct val="70000"/>
              </a:lnSpc>
              <a:spcBef>
                <a:spcPts val="0"/>
              </a:spcBef>
              <a:spcAft>
                <a:spcPts val="0"/>
              </a:spcAft>
              <a:buClr>
                <a:srgbClr val="000000"/>
              </a:buClr>
              <a:buSzPts val="4800"/>
              <a:buFont typeface="Arial"/>
              <a:buNone/>
            </a:pPr>
            <a:r>
              <a:rPr lang="fr-FR" sz="10000" b="1" i="0" u="none" strike="noStrike" cap="none">
                <a:solidFill>
                  <a:srgbClr val="27423A"/>
                </a:solidFill>
                <a:latin typeface="Lexend"/>
                <a:ea typeface="Lexend"/>
                <a:cs typeface="Lexend"/>
                <a:sym typeface="Lexend"/>
              </a:rPr>
              <a:t>Conclusion</a:t>
            </a:r>
            <a:endParaRPr sz="10000" b="1" i="0" u="none" strike="noStrike" cap="none">
              <a:solidFill>
                <a:srgbClr val="27423A"/>
              </a:solidFill>
              <a:latin typeface="Lexend"/>
              <a:ea typeface="Lexend"/>
              <a:cs typeface="Lexend"/>
              <a:sym typeface="Lexend"/>
            </a:endParaRPr>
          </a:p>
        </p:txBody>
      </p:sp>
      <p:sp>
        <p:nvSpPr>
          <p:cNvPr id="2415" name="Google Shape;2415;p129"/>
          <p:cNvSpPr txBox="1"/>
          <p:nvPr/>
        </p:nvSpPr>
        <p:spPr>
          <a:xfrm>
            <a:off x="-589033" y="3429892"/>
            <a:ext cx="4401600" cy="3428100"/>
          </a:xfrm>
          <a:prstGeom prst="rect">
            <a:avLst/>
          </a:prstGeom>
          <a:noFill/>
          <a:ln>
            <a:noFill/>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FFFFFF"/>
              </a:buClr>
              <a:buSzPts val="26500"/>
              <a:buFont typeface="Lexend"/>
              <a:buNone/>
            </a:pPr>
            <a:r>
              <a:rPr lang="fr-FR" sz="26500" b="1" i="0" u="none" strike="noStrike" cap="none">
                <a:solidFill>
                  <a:srgbClr val="BB8A61"/>
                </a:solidFill>
                <a:latin typeface="Lexend"/>
                <a:ea typeface="Lexend"/>
                <a:cs typeface="Lexend"/>
                <a:sym typeface="Lexend"/>
              </a:rPr>
              <a:t>10</a:t>
            </a:r>
            <a:endParaRPr sz="26500" b="0" i="0" u="none" strike="noStrike" cap="none">
              <a:solidFill>
                <a:srgbClr val="BB8A61"/>
              </a:solidFill>
              <a:latin typeface="Lexend"/>
              <a:ea typeface="Lexend"/>
              <a:cs typeface="Lexend"/>
              <a:sym typeface="Lexend"/>
            </a:endParaRPr>
          </a:p>
        </p:txBody>
      </p:sp>
      <p:pic>
        <p:nvPicPr>
          <p:cNvPr id="2416" name="Google Shape;2416;p129"/>
          <p:cNvPicPr preferRelativeResize="0"/>
          <p:nvPr/>
        </p:nvPicPr>
        <p:blipFill>
          <a:blip r:embed="rId3">
            <a:alphaModFix/>
          </a:blip>
          <a:stretch>
            <a:fillRect/>
          </a:stretch>
        </p:blipFill>
        <p:spPr>
          <a:xfrm>
            <a:off x="10249800" y="195025"/>
            <a:ext cx="1559900" cy="517949"/>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2420"/>
        <p:cNvGrpSpPr/>
        <p:nvPr/>
      </p:nvGrpSpPr>
      <p:grpSpPr>
        <a:xfrm>
          <a:off x="0" y="0"/>
          <a:ext cx="0" cy="0"/>
          <a:chOff x="0" y="0"/>
          <a:chExt cx="0" cy="0"/>
        </a:xfrm>
      </p:grpSpPr>
      <p:sp>
        <p:nvSpPr>
          <p:cNvPr id="2421" name="Google Shape;2421;p130"/>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121</a:t>
            </a:fld>
            <a:endParaRPr/>
          </a:p>
        </p:txBody>
      </p:sp>
      <p:pic>
        <p:nvPicPr>
          <p:cNvPr id="2422" name="Google Shape;2422;p130" descr="D:\Pro\1. Gestion\Communication\Com - Comment Agir\Id visuelle\2020-06-03\monogramme_1.png"/>
          <p:cNvPicPr preferRelativeResize="0"/>
          <p:nvPr/>
        </p:nvPicPr>
        <p:blipFill rotWithShape="1">
          <a:blip r:embed="rId3">
            <a:alphaModFix/>
          </a:blip>
          <a:srcRect/>
          <a:stretch/>
        </p:blipFill>
        <p:spPr>
          <a:xfrm>
            <a:off x="4209900" y="329962"/>
            <a:ext cx="665280" cy="662067"/>
          </a:xfrm>
          <a:prstGeom prst="rect">
            <a:avLst/>
          </a:prstGeom>
          <a:noFill/>
          <a:ln>
            <a:noFill/>
          </a:ln>
        </p:spPr>
      </p:pic>
      <p:pic>
        <p:nvPicPr>
          <p:cNvPr id="2423" name="Google Shape;2423;p130"/>
          <p:cNvPicPr preferRelativeResize="0"/>
          <p:nvPr/>
        </p:nvPicPr>
        <p:blipFill rotWithShape="1">
          <a:blip r:embed="rId4">
            <a:alphaModFix/>
          </a:blip>
          <a:srcRect/>
          <a:stretch/>
        </p:blipFill>
        <p:spPr>
          <a:xfrm>
            <a:off x="100050" y="85650"/>
            <a:ext cx="11991900" cy="6686700"/>
          </a:xfrm>
          <a:prstGeom prst="roundRect">
            <a:avLst>
              <a:gd name="adj" fmla="val 4161"/>
            </a:avLst>
          </a:prstGeom>
          <a:noFill/>
          <a:ln>
            <a:noFill/>
          </a:ln>
        </p:spPr>
      </p:pic>
      <p:sp>
        <p:nvSpPr>
          <p:cNvPr id="2424" name="Google Shape;2424;p130"/>
          <p:cNvSpPr txBox="1"/>
          <p:nvPr/>
        </p:nvSpPr>
        <p:spPr>
          <a:xfrm>
            <a:off x="355995" y="329950"/>
            <a:ext cx="6101700" cy="8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fr-FR" sz="3600" b="1" i="0" u="none" strike="noStrike" cap="none">
                <a:solidFill>
                  <a:srgbClr val="FFFAF2"/>
                </a:solidFill>
                <a:latin typeface="Raleway"/>
                <a:ea typeface="Raleway"/>
                <a:cs typeface="Raleway"/>
                <a:sym typeface="Raleway"/>
              </a:rPr>
              <a:t>2tonnes, c’est ambitieux !</a:t>
            </a:r>
            <a:endParaRPr sz="1400" b="0" i="0" u="none" strike="noStrike" cap="none">
              <a:solidFill>
                <a:srgbClr val="FFFAF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00"/>
              <a:buFont typeface="Arial"/>
              <a:buNone/>
            </a:pPr>
            <a:r>
              <a:rPr lang="fr-FR" sz="3600" b="0" i="0" u="none" strike="noStrike" cap="none">
                <a:solidFill>
                  <a:srgbClr val="FFFAF2"/>
                </a:solidFill>
                <a:latin typeface="Raleway"/>
                <a:ea typeface="Raleway"/>
                <a:cs typeface="Raleway"/>
                <a:sym typeface="Raleway"/>
              </a:rPr>
              <a:t>Et malgré tout, la transition est </a:t>
            </a:r>
            <a:r>
              <a:rPr lang="fr-FR" sz="3600" b="1" i="0" u="none" strike="noStrike" cap="none">
                <a:solidFill>
                  <a:srgbClr val="FFFAF2"/>
                </a:solidFill>
                <a:latin typeface="Raleway"/>
                <a:ea typeface="Raleway"/>
                <a:cs typeface="Raleway"/>
                <a:sym typeface="Raleway"/>
              </a:rPr>
              <a:t>nécessaire !</a:t>
            </a:r>
            <a:endParaRPr sz="2500" b="1" i="0" u="none" strike="noStrike" cap="none">
              <a:solidFill>
                <a:srgbClr val="FFFAF2"/>
              </a:solidFill>
              <a:latin typeface="Raleway"/>
              <a:ea typeface="Raleway"/>
              <a:cs typeface="Raleway"/>
              <a:sym typeface="Raleway"/>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428"/>
        <p:cNvGrpSpPr/>
        <p:nvPr/>
      </p:nvGrpSpPr>
      <p:grpSpPr>
        <a:xfrm>
          <a:off x="0" y="0"/>
          <a:ext cx="0" cy="0"/>
          <a:chOff x="0" y="0"/>
          <a:chExt cx="0" cy="0"/>
        </a:xfrm>
      </p:grpSpPr>
      <p:sp>
        <p:nvSpPr>
          <p:cNvPr id="2429" name="Google Shape;2429;p131"/>
          <p:cNvSpPr txBox="1">
            <a:spLocks noGrp="1"/>
          </p:cNvSpPr>
          <p:nvPr>
            <p:ph type="sldNum" idx="12"/>
          </p:nvPr>
        </p:nvSpPr>
        <p:spPr>
          <a:xfrm>
            <a:off x="11296610" y="6217622"/>
            <a:ext cx="731700" cy="524700"/>
          </a:xfrm>
          <a:prstGeom prst="rect">
            <a:avLst/>
          </a:prstGeom>
          <a:noFill/>
          <a:ln>
            <a:noFill/>
          </a:ln>
        </p:spPr>
        <p:txBody>
          <a:bodyPr spcFirstLastPara="1" wrap="square" lIns="345475" tIns="172725" rIns="345475" bIns="172725" anchor="ctr" anchorCtr="0">
            <a:noAutofit/>
          </a:bodyPr>
          <a:lstStyle/>
          <a:p>
            <a:pPr marL="0" lvl="0" indent="0" algn="r" rtl="0">
              <a:spcBef>
                <a:spcPts val="0"/>
              </a:spcBef>
              <a:spcAft>
                <a:spcPts val="0"/>
              </a:spcAft>
              <a:buNone/>
            </a:pPr>
            <a:fld id="{00000000-1234-1234-1234-123412341234}" type="slidenum">
              <a:rPr lang="fr-FR"/>
              <a:t>122</a:t>
            </a:fld>
            <a:endParaRPr/>
          </a:p>
        </p:txBody>
      </p:sp>
      <p:pic>
        <p:nvPicPr>
          <p:cNvPr id="2430" name="Google Shape;2430;p131"/>
          <p:cNvPicPr preferRelativeResize="0"/>
          <p:nvPr/>
        </p:nvPicPr>
        <p:blipFill rotWithShape="1">
          <a:blip r:embed="rId3">
            <a:alphaModFix/>
          </a:blip>
          <a:srcRect/>
          <a:stretch/>
        </p:blipFill>
        <p:spPr>
          <a:xfrm>
            <a:off x="100050" y="105000"/>
            <a:ext cx="11991900" cy="6648000"/>
          </a:xfrm>
          <a:prstGeom prst="roundRect">
            <a:avLst>
              <a:gd name="adj" fmla="val 3239"/>
            </a:avLst>
          </a:prstGeom>
          <a:noFill/>
          <a:ln>
            <a:noFill/>
          </a:ln>
        </p:spPr>
      </p:pic>
      <p:sp>
        <p:nvSpPr>
          <p:cNvPr id="2431" name="Google Shape;2431;p131"/>
          <p:cNvSpPr txBox="1"/>
          <p:nvPr/>
        </p:nvSpPr>
        <p:spPr>
          <a:xfrm>
            <a:off x="5394720" y="5117025"/>
            <a:ext cx="6101700" cy="8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fr-FR" sz="3600" b="0" i="0" u="none" strike="noStrike" cap="none">
                <a:solidFill>
                  <a:srgbClr val="2D4038"/>
                </a:solidFill>
                <a:latin typeface="Lexend Light"/>
                <a:ea typeface="Lexend Light"/>
                <a:cs typeface="Lexend Light"/>
                <a:sym typeface="Lexend Light"/>
              </a:rPr>
              <a:t>Réduire, c’est </a:t>
            </a:r>
            <a:r>
              <a:rPr lang="fr-FR" sz="3600" b="1" i="0" u="none" strike="noStrike" cap="none">
                <a:solidFill>
                  <a:srgbClr val="BB8A61"/>
                </a:solidFill>
                <a:latin typeface="Lexend"/>
                <a:ea typeface="Lexend"/>
                <a:cs typeface="Lexend"/>
                <a:sym typeface="Lexend"/>
              </a:rPr>
              <a:t>possible</a:t>
            </a:r>
            <a:r>
              <a:rPr lang="fr-FR" sz="3600" b="0" i="0" u="none" strike="noStrike" cap="none">
                <a:solidFill>
                  <a:srgbClr val="2D4038"/>
                </a:solidFill>
                <a:latin typeface="Lexend Light"/>
                <a:ea typeface="Lexend Light"/>
                <a:cs typeface="Lexend Light"/>
                <a:sym typeface="Lexend Light"/>
              </a:rPr>
              <a:t> !</a:t>
            </a:r>
            <a:endParaRPr sz="2500" b="0" i="0" u="none" strike="noStrike" cap="none">
              <a:solidFill>
                <a:srgbClr val="2D4038"/>
              </a:solidFill>
              <a:latin typeface="Lexend Light"/>
              <a:ea typeface="Lexend Light"/>
              <a:cs typeface="Lexend Light"/>
              <a:sym typeface="Lexend Light"/>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sp>
        <p:nvSpPr>
          <p:cNvPr id="2436" name="Google Shape;2436;p132"/>
          <p:cNvSpPr txBox="1"/>
          <p:nvPr/>
        </p:nvSpPr>
        <p:spPr>
          <a:xfrm>
            <a:off x="100629" y="127956"/>
            <a:ext cx="9363900" cy="61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fr-FR" sz="3200" b="0" i="0" u="none" strike="noStrike" cap="none">
                <a:solidFill>
                  <a:srgbClr val="FFFFFF"/>
                </a:solidFill>
                <a:latin typeface="Raleway"/>
                <a:ea typeface="Raleway"/>
                <a:cs typeface="Raleway"/>
                <a:sym typeface="Raleway"/>
              </a:rPr>
              <a:t>Repensez à l’importance de la dynamique sociale et de l’influence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500"/>
              <a:buFont typeface="Arial"/>
              <a:buNone/>
            </a:pPr>
            <a:endParaRPr sz="1400" b="0" i="0" u="none" strike="noStrike" cap="none">
              <a:solidFill>
                <a:srgbClr val="000000"/>
              </a:solidFill>
              <a:latin typeface="Arial"/>
              <a:ea typeface="Arial"/>
              <a:cs typeface="Arial"/>
              <a:sym typeface="Arial"/>
            </a:endParaRPr>
          </a:p>
        </p:txBody>
      </p:sp>
      <p:pic>
        <p:nvPicPr>
          <p:cNvPr id="2437" name="Google Shape;2437;p132"/>
          <p:cNvPicPr preferRelativeResize="0"/>
          <p:nvPr/>
        </p:nvPicPr>
        <p:blipFill rotWithShape="1">
          <a:blip r:embed="rId3">
            <a:alphaModFix/>
          </a:blip>
          <a:srcRect/>
          <a:stretch/>
        </p:blipFill>
        <p:spPr>
          <a:xfrm>
            <a:off x="119700" y="84875"/>
            <a:ext cx="11952600" cy="6636600"/>
          </a:xfrm>
          <a:prstGeom prst="roundRect">
            <a:avLst>
              <a:gd name="adj" fmla="val 3858"/>
            </a:avLst>
          </a:prstGeom>
          <a:noFill/>
          <a:ln>
            <a:noFill/>
          </a:ln>
        </p:spPr>
      </p:pic>
      <p:sp>
        <p:nvSpPr>
          <p:cNvPr id="2438" name="Google Shape;2438;p132"/>
          <p:cNvSpPr txBox="1"/>
          <p:nvPr/>
        </p:nvSpPr>
        <p:spPr>
          <a:xfrm>
            <a:off x="777525" y="1442800"/>
            <a:ext cx="6711900" cy="137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fr-FR" sz="3600" b="0" i="0" u="none" strike="noStrike" cap="none">
                <a:solidFill>
                  <a:srgbClr val="27423A"/>
                </a:solidFill>
                <a:latin typeface="Lexend Light"/>
                <a:ea typeface="Lexend Light"/>
                <a:cs typeface="Lexend Light"/>
                <a:sym typeface="Lexend Light"/>
              </a:rPr>
              <a:t>Prendre de la </a:t>
            </a:r>
            <a:r>
              <a:rPr lang="fr-FR" sz="3600" b="1" i="0" u="none" strike="noStrike" cap="none">
                <a:solidFill>
                  <a:srgbClr val="27423A"/>
                </a:solidFill>
                <a:latin typeface="Lexend"/>
                <a:ea typeface="Lexend"/>
                <a:cs typeface="Lexend"/>
                <a:sym typeface="Lexend"/>
              </a:rPr>
              <a:t>hauteur</a:t>
            </a:r>
            <a:r>
              <a:rPr lang="fr-FR" sz="3600" b="0" i="0" u="none" strike="noStrike" cap="none">
                <a:solidFill>
                  <a:srgbClr val="27423A"/>
                </a:solidFill>
                <a:latin typeface="Lexend Light"/>
                <a:ea typeface="Lexend Light"/>
                <a:cs typeface="Lexend Light"/>
                <a:sym typeface="Lexend Light"/>
              </a:rPr>
              <a:t>, agir avec une </a:t>
            </a:r>
            <a:r>
              <a:rPr lang="fr-FR" sz="3600" b="1" i="0" u="none" strike="noStrike" cap="none">
                <a:solidFill>
                  <a:srgbClr val="27423A"/>
                </a:solidFill>
                <a:latin typeface="Lexend"/>
                <a:ea typeface="Lexend"/>
                <a:cs typeface="Lexend"/>
                <a:sym typeface="Lexend"/>
              </a:rPr>
              <a:t>vision systémique</a:t>
            </a:r>
            <a:r>
              <a:rPr lang="fr-FR" sz="3600" b="0" i="0" u="none" strike="noStrike" cap="none">
                <a:solidFill>
                  <a:srgbClr val="27423A"/>
                </a:solidFill>
                <a:latin typeface="Lexend Light"/>
                <a:ea typeface="Lexend Light"/>
                <a:cs typeface="Lexend Light"/>
                <a:sym typeface="Lexend Light"/>
              </a:rPr>
              <a:t> !</a:t>
            </a:r>
            <a:endParaRPr sz="2500" b="0" i="0" u="none" strike="noStrike" cap="none">
              <a:solidFill>
                <a:srgbClr val="27423A"/>
              </a:solidFill>
              <a:latin typeface="Lexend Light"/>
              <a:ea typeface="Lexend Light"/>
              <a:cs typeface="Lexend Light"/>
              <a:sym typeface="Lexend Light"/>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pic>
        <p:nvPicPr>
          <p:cNvPr id="2443" name="Google Shape;2443;p133"/>
          <p:cNvPicPr preferRelativeResize="0"/>
          <p:nvPr/>
        </p:nvPicPr>
        <p:blipFill rotWithShape="1">
          <a:blip r:embed="rId3">
            <a:alphaModFix/>
          </a:blip>
          <a:srcRect/>
          <a:stretch/>
        </p:blipFill>
        <p:spPr>
          <a:xfrm>
            <a:off x="100625" y="85725"/>
            <a:ext cx="11967600" cy="6657900"/>
          </a:xfrm>
          <a:prstGeom prst="roundRect">
            <a:avLst>
              <a:gd name="adj" fmla="val 3880"/>
            </a:avLst>
          </a:prstGeom>
          <a:noFill/>
          <a:ln>
            <a:noFill/>
          </a:ln>
        </p:spPr>
      </p:pic>
      <p:sp>
        <p:nvSpPr>
          <p:cNvPr id="2444" name="Google Shape;2444;p133"/>
          <p:cNvSpPr txBox="1"/>
          <p:nvPr/>
        </p:nvSpPr>
        <p:spPr>
          <a:xfrm>
            <a:off x="2300900" y="4783465"/>
            <a:ext cx="9363900" cy="1720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200"/>
              <a:buFont typeface="Arial"/>
              <a:buNone/>
            </a:pPr>
            <a:r>
              <a:rPr lang="fr-FR" sz="3200" b="0" i="0" u="none" strike="noStrike" cap="none">
                <a:solidFill>
                  <a:srgbClr val="FFFFFF"/>
                </a:solidFill>
                <a:latin typeface="Lexend Light"/>
                <a:ea typeface="Lexend Light"/>
                <a:cs typeface="Lexend Light"/>
                <a:sym typeface="Lexend Light"/>
              </a:rPr>
              <a:t>Repensez à l’importance </a:t>
            </a:r>
            <a:endParaRPr sz="3200" b="0" i="0" u="none" strike="noStrike" cap="none">
              <a:solidFill>
                <a:srgbClr val="FFFFFF"/>
              </a:solidFill>
              <a:latin typeface="Lexend Light"/>
              <a:ea typeface="Lexend Light"/>
              <a:cs typeface="Lexend Light"/>
              <a:sym typeface="Lexend Light"/>
            </a:endParaRPr>
          </a:p>
          <a:p>
            <a:pPr marL="0" marR="0" lvl="0" indent="0" algn="r" rtl="0">
              <a:lnSpc>
                <a:spcPct val="100000"/>
              </a:lnSpc>
              <a:spcBef>
                <a:spcPts val="0"/>
              </a:spcBef>
              <a:spcAft>
                <a:spcPts val="0"/>
              </a:spcAft>
              <a:buClr>
                <a:srgbClr val="000000"/>
              </a:buClr>
              <a:buSzPts val="3200"/>
              <a:buFont typeface="Arial"/>
              <a:buNone/>
            </a:pPr>
            <a:r>
              <a:rPr lang="fr-FR" sz="3200" b="0" i="0" u="none" strike="noStrike" cap="none">
                <a:solidFill>
                  <a:srgbClr val="FFFFFF"/>
                </a:solidFill>
                <a:latin typeface="Lexend Light"/>
                <a:ea typeface="Lexend Light"/>
                <a:cs typeface="Lexend Light"/>
                <a:sym typeface="Lexend Light"/>
              </a:rPr>
              <a:t>de la </a:t>
            </a:r>
            <a:r>
              <a:rPr lang="fr-FR" sz="3200" b="1" i="0" u="none" strike="noStrike" cap="none">
                <a:solidFill>
                  <a:srgbClr val="FFFFFF"/>
                </a:solidFill>
                <a:latin typeface="Lexend"/>
                <a:ea typeface="Lexend"/>
                <a:cs typeface="Lexend"/>
                <a:sym typeface="Lexend"/>
              </a:rPr>
              <a:t>dynamique sociale</a:t>
            </a:r>
            <a:r>
              <a:rPr lang="fr-FR" sz="3200" b="0" i="0" u="none" strike="noStrike" cap="none">
                <a:solidFill>
                  <a:srgbClr val="FFFFFF"/>
                </a:solidFill>
                <a:latin typeface="Lexend Light"/>
                <a:ea typeface="Lexend Light"/>
                <a:cs typeface="Lexend Light"/>
                <a:sym typeface="Lexend Light"/>
              </a:rPr>
              <a:t> </a:t>
            </a:r>
            <a:endParaRPr sz="3200" b="0" i="0" u="none" strike="noStrike" cap="none">
              <a:solidFill>
                <a:srgbClr val="FFFFFF"/>
              </a:solidFill>
              <a:latin typeface="Lexend Light"/>
              <a:ea typeface="Lexend Light"/>
              <a:cs typeface="Lexend Light"/>
              <a:sym typeface="Lexend Light"/>
            </a:endParaRPr>
          </a:p>
          <a:p>
            <a:pPr marL="0" marR="0" lvl="0" indent="0" algn="r" rtl="0">
              <a:lnSpc>
                <a:spcPct val="100000"/>
              </a:lnSpc>
              <a:spcBef>
                <a:spcPts val="0"/>
              </a:spcBef>
              <a:spcAft>
                <a:spcPts val="0"/>
              </a:spcAft>
              <a:buClr>
                <a:srgbClr val="000000"/>
              </a:buClr>
              <a:buSzPts val="3200"/>
              <a:buFont typeface="Arial"/>
              <a:buNone/>
            </a:pPr>
            <a:r>
              <a:rPr lang="fr-FR" sz="3200" b="0" i="0" u="none" strike="noStrike" cap="none">
                <a:solidFill>
                  <a:srgbClr val="BB8A61"/>
                </a:solidFill>
                <a:latin typeface="Lexend Light"/>
                <a:ea typeface="Lexend Light"/>
                <a:cs typeface="Lexend Light"/>
                <a:sym typeface="Lexend Light"/>
              </a:rPr>
              <a:t>&amp;</a:t>
            </a:r>
            <a:r>
              <a:rPr lang="fr-FR" sz="3200" b="0" i="0" u="none" strike="noStrike" cap="none">
                <a:solidFill>
                  <a:srgbClr val="FFFFFF"/>
                </a:solidFill>
                <a:latin typeface="Lexend Light"/>
                <a:ea typeface="Lexend Light"/>
                <a:cs typeface="Lexend Light"/>
                <a:sym typeface="Lexend Light"/>
              </a:rPr>
              <a:t> de l’</a:t>
            </a:r>
            <a:r>
              <a:rPr lang="fr-FR" sz="3200" b="1" i="0" u="none" strike="noStrike" cap="none">
                <a:solidFill>
                  <a:srgbClr val="FFFFFF"/>
                </a:solidFill>
                <a:latin typeface="Lexend"/>
                <a:ea typeface="Lexend"/>
                <a:cs typeface="Lexend"/>
                <a:sym typeface="Lexend"/>
              </a:rPr>
              <a:t>influence</a:t>
            </a:r>
            <a:endParaRPr sz="1400" b="1" i="0" u="none" strike="noStrike" cap="none">
              <a:solidFill>
                <a:srgbClr val="000000"/>
              </a:solidFill>
              <a:latin typeface="Lexend"/>
              <a:ea typeface="Lexend"/>
              <a:cs typeface="Lexend"/>
              <a:sym typeface="Lexend"/>
            </a:endParaRPr>
          </a:p>
          <a:p>
            <a:pPr marL="0" marR="0" lvl="0" indent="0" algn="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Lexend Light"/>
              <a:ea typeface="Lexend Light"/>
              <a:cs typeface="Lexend Light"/>
              <a:sym typeface="Lexend Light"/>
            </a:endParaRPr>
          </a:p>
          <a:p>
            <a:pPr marL="0" marR="0" lvl="0" indent="0" algn="r" rtl="0">
              <a:lnSpc>
                <a:spcPct val="100000"/>
              </a:lnSpc>
              <a:spcBef>
                <a:spcPts val="0"/>
              </a:spcBef>
              <a:spcAft>
                <a:spcPts val="0"/>
              </a:spcAft>
              <a:buClr>
                <a:srgbClr val="000000"/>
              </a:buClr>
              <a:buSzPts val="2500"/>
              <a:buFont typeface="Arial"/>
              <a:buNone/>
            </a:pPr>
            <a:endParaRPr sz="1400" b="0" i="0" u="none" strike="noStrike" cap="none">
              <a:solidFill>
                <a:srgbClr val="000000"/>
              </a:solidFill>
              <a:latin typeface="Lexend Light"/>
              <a:ea typeface="Lexend Light"/>
              <a:cs typeface="Lexend Light"/>
              <a:sym typeface="Lexend Light"/>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2448"/>
        <p:cNvGrpSpPr/>
        <p:nvPr/>
      </p:nvGrpSpPr>
      <p:grpSpPr>
        <a:xfrm>
          <a:off x="0" y="0"/>
          <a:ext cx="0" cy="0"/>
          <a:chOff x="0" y="0"/>
          <a:chExt cx="0" cy="0"/>
        </a:xfrm>
      </p:grpSpPr>
      <p:pic>
        <p:nvPicPr>
          <p:cNvPr id="2449" name="Google Shape;2449;p134"/>
          <p:cNvPicPr preferRelativeResize="0"/>
          <p:nvPr/>
        </p:nvPicPr>
        <p:blipFill rotWithShape="1">
          <a:blip r:embed="rId3">
            <a:alphaModFix/>
          </a:blip>
          <a:srcRect/>
          <a:stretch/>
        </p:blipFill>
        <p:spPr>
          <a:xfrm>
            <a:off x="104850" y="100050"/>
            <a:ext cx="11982300" cy="6657900"/>
          </a:xfrm>
          <a:prstGeom prst="roundRect">
            <a:avLst>
              <a:gd name="adj" fmla="val 3639"/>
            </a:avLst>
          </a:prstGeom>
          <a:noFill/>
          <a:ln>
            <a:noFill/>
          </a:ln>
        </p:spPr>
      </p:pic>
      <p:sp>
        <p:nvSpPr>
          <p:cNvPr id="2450" name="Google Shape;2450;p134"/>
          <p:cNvSpPr/>
          <p:nvPr/>
        </p:nvSpPr>
        <p:spPr>
          <a:xfrm>
            <a:off x="238125" y="304800"/>
            <a:ext cx="6381900" cy="9144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1" name="Google Shape;2451;p134"/>
          <p:cNvSpPr txBox="1"/>
          <p:nvPr/>
        </p:nvSpPr>
        <p:spPr>
          <a:xfrm>
            <a:off x="412500" y="456075"/>
            <a:ext cx="7036200" cy="61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fr-FR" sz="3000" b="1" i="0" u="none" strike="noStrike" cap="none">
                <a:solidFill>
                  <a:srgbClr val="2D4038"/>
                </a:solidFill>
                <a:latin typeface="Lexend"/>
                <a:ea typeface="Lexend"/>
                <a:cs typeface="Lexend"/>
                <a:sym typeface="Lexend"/>
              </a:rPr>
              <a:t>Différents chemins possibles !</a:t>
            </a:r>
            <a:endParaRPr sz="1900" b="1" i="0" u="none" strike="noStrike" cap="none">
              <a:solidFill>
                <a:srgbClr val="2D4038"/>
              </a:solidFill>
              <a:latin typeface="Lexend"/>
              <a:ea typeface="Lexend"/>
              <a:cs typeface="Lexend"/>
              <a:sym typeface="Lexen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pic>
        <p:nvPicPr>
          <p:cNvPr id="2456" name="Google Shape;2456;p135"/>
          <p:cNvPicPr preferRelativeResize="0"/>
          <p:nvPr/>
        </p:nvPicPr>
        <p:blipFill rotWithShape="1">
          <a:blip r:embed="rId3">
            <a:alphaModFix/>
          </a:blip>
          <a:srcRect/>
          <a:stretch/>
        </p:blipFill>
        <p:spPr>
          <a:xfrm>
            <a:off x="100500" y="90450"/>
            <a:ext cx="11991000" cy="6677100"/>
          </a:xfrm>
          <a:prstGeom prst="roundRect">
            <a:avLst>
              <a:gd name="adj" fmla="val 3125"/>
            </a:avLst>
          </a:prstGeom>
          <a:noFill/>
          <a:ln>
            <a:noFill/>
          </a:ln>
        </p:spPr>
      </p:pic>
      <p:sp>
        <p:nvSpPr>
          <p:cNvPr id="2457" name="Google Shape;2457;p135"/>
          <p:cNvSpPr txBox="1"/>
          <p:nvPr/>
        </p:nvSpPr>
        <p:spPr>
          <a:xfrm>
            <a:off x="2468600" y="487000"/>
            <a:ext cx="7254900" cy="615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fr-FR" sz="3100" b="0" i="0" u="none" strike="noStrike" cap="none">
                <a:solidFill>
                  <a:schemeClr val="lt1"/>
                </a:solidFill>
                <a:latin typeface="Lexend"/>
                <a:ea typeface="Lexend"/>
                <a:cs typeface="Lexend"/>
                <a:sym typeface="Lexend"/>
              </a:rPr>
              <a:t>La transition comme </a:t>
            </a:r>
            <a:r>
              <a:rPr lang="fr-FR" sz="3100" b="1" i="0" u="none" strike="noStrike" cap="none">
                <a:solidFill>
                  <a:schemeClr val="lt1"/>
                </a:solidFill>
                <a:latin typeface="Lexend"/>
                <a:ea typeface="Lexend"/>
                <a:cs typeface="Lexend"/>
                <a:sym typeface="Lexend"/>
              </a:rPr>
              <a:t>opportunité</a:t>
            </a:r>
            <a:r>
              <a:rPr lang="fr-FR" sz="3100" b="0" i="0" u="none" strike="noStrike" cap="none">
                <a:solidFill>
                  <a:schemeClr val="lt1"/>
                </a:solidFill>
                <a:latin typeface="Lexend"/>
                <a:ea typeface="Lexend"/>
                <a:cs typeface="Lexend"/>
                <a:sym typeface="Lexend"/>
              </a:rPr>
              <a:t> !</a:t>
            </a:r>
            <a:endParaRPr sz="3000" b="0" i="0" u="none" strike="noStrike" cap="none">
              <a:solidFill>
                <a:srgbClr val="FFFFFF"/>
              </a:solidFill>
              <a:latin typeface="Lexend"/>
              <a:ea typeface="Lexend"/>
              <a:cs typeface="Lexend"/>
              <a:sym typeface="Lexen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1"/>
        <p:cNvGrpSpPr/>
        <p:nvPr/>
      </p:nvGrpSpPr>
      <p:grpSpPr>
        <a:xfrm>
          <a:off x="0" y="0"/>
          <a:ext cx="0" cy="0"/>
          <a:chOff x="0" y="0"/>
          <a:chExt cx="0" cy="0"/>
        </a:xfrm>
      </p:grpSpPr>
      <p:pic>
        <p:nvPicPr>
          <p:cNvPr id="2462" name="Google Shape;2462;p136"/>
          <p:cNvPicPr preferRelativeResize="0"/>
          <p:nvPr/>
        </p:nvPicPr>
        <p:blipFill rotWithShape="1">
          <a:blip r:embed="rId3">
            <a:alphaModFix/>
          </a:blip>
          <a:srcRect/>
          <a:stretch/>
        </p:blipFill>
        <p:spPr>
          <a:xfrm>
            <a:off x="100500" y="90450"/>
            <a:ext cx="11991000" cy="6677100"/>
          </a:xfrm>
          <a:prstGeom prst="roundRect">
            <a:avLst>
              <a:gd name="adj" fmla="val 3125"/>
            </a:avLst>
          </a:prstGeom>
          <a:noFill/>
          <a:ln>
            <a:noFill/>
          </a:ln>
        </p:spPr>
      </p:pic>
      <p:sp>
        <p:nvSpPr>
          <p:cNvPr id="2463" name="Google Shape;2463;p136"/>
          <p:cNvSpPr txBox="1"/>
          <p:nvPr/>
        </p:nvSpPr>
        <p:spPr>
          <a:xfrm>
            <a:off x="-741433" y="3429892"/>
            <a:ext cx="4401600" cy="3428100"/>
          </a:xfrm>
          <a:prstGeom prst="rect">
            <a:avLst/>
          </a:prstGeom>
          <a:noFill/>
          <a:ln>
            <a:noFill/>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FFFFFF"/>
              </a:buClr>
              <a:buSzPts val="26500"/>
              <a:buFont typeface="Lexend"/>
              <a:buNone/>
            </a:pPr>
            <a:r>
              <a:rPr lang="fr-FR" sz="26500" b="1" i="0" u="none" strike="noStrike" cap="none">
                <a:solidFill>
                  <a:srgbClr val="274139"/>
                </a:solidFill>
                <a:latin typeface="Lexend"/>
                <a:ea typeface="Lexend"/>
                <a:cs typeface="Lexend"/>
                <a:sym typeface="Lexend"/>
              </a:rPr>
              <a:t>11</a:t>
            </a:r>
            <a:endParaRPr sz="26500" b="0" i="0" u="none" strike="noStrike" cap="none">
              <a:solidFill>
                <a:srgbClr val="274139"/>
              </a:solidFill>
              <a:latin typeface="Lexend"/>
              <a:ea typeface="Lexend"/>
              <a:cs typeface="Lexend"/>
              <a:sym typeface="Lexend"/>
            </a:endParaRPr>
          </a:p>
        </p:txBody>
      </p:sp>
      <p:sp>
        <p:nvSpPr>
          <p:cNvPr id="2464" name="Google Shape;2464;p136"/>
          <p:cNvSpPr/>
          <p:nvPr/>
        </p:nvSpPr>
        <p:spPr>
          <a:xfrm>
            <a:off x="3249225" y="1924125"/>
            <a:ext cx="6495000" cy="2361600"/>
          </a:xfrm>
          <a:prstGeom prst="roundRect">
            <a:avLst>
              <a:gd name="adj" fmla="val 6149"/>
            </a:avLst>
          </a:prstGeom>
          <a:solidFill>
            <a:srgbClr val="27423A">
              <a:alpha val="784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5" name="Google Shape;2465;p136"/>
          <p:cNvSpPr txBox="1"/>
          <p:nvPr/>
        </p:nvSpPr>
        <p:spPr>
          <a:xfrm>
            <a:off x="3249225" y="1771100"/>
            <a:ext cx="6631500" cy="2762400"/>
          </a:xfrm>
          <a:prstGeom prst="rect">
            <a:avLst/>
          </a:prstGeom>
          <a:noFill/>
          <a:ln>
            <a:noFill/>
          </a:ln>
        </p:spPr>
        <p:txBody>
          <a:bodyPr spcFirstLastPara="1" wrap="square" lIns="345475" tIns="172725" rIns="345475" bIns="172725" anchor="ctr" anchorCtr="0">
            <a:noAutofit/>
          </a:bodyPr>
          <a:lstStyle/>
          <a:p>
            <a:pPr marL="0" marR="0" lvl="0" indent="0" algn="l" rtl="0">
              <a:lnSpc>
                <a:spcPct val="70000"/>
              </a:lnSpc>
              <a:spcBef>
                <a:spcPts val="0"/>
              </a:spcBef>
              <a:spcAft>
                <a:spcPts val="0"/>
              </a:spcAft>
              <a:buClr>
                <a:schemeClr val="dk1"/>
              </a:buClr>
              <a:buSzPts val="1100"/>
              <a:buFont typeface="Arial"/>
              <a:buNone/>
            </a:pPr>
            <a:r>
              <a:rPr lang="fr-FR" sz="6000" b="1" i="0" u="none" strike="noStrike" cap="none">
                <a:solidFill>
                  <a:schemeClr val="lt1"/>
                </a:solidFill>
                <a:latin typeface="Lexend"/>
                <a:ea typeface="Lexend"/>
                <a:cs typeface="Lexend"/>
                <a:sym typeface="Lexend"/>
              </a:rPr>
              <a:t>Avant de reprendre votre chemin</a:t>
            </a:r>
            <a:r>
              <a:rPr lang="fr-FR" sz="6000" b="1" i="0" u="none" strike="noStrike" cap="none">
                <a:solidFill>
                  <a:srgbClr val="BB8A61"/>
                </a:solidFill>
                <a:latin typeface="Lexend"/>
                <a:ea typeface="Lexend"/>
                <a:cs typeface="Lexend"/>
                <a:sym typeface="Lexend"/>
              </a:rPr>
              <a:t>…</a:t>
            </a:r>
            <a:endParaRPr sz="6000" b="1" i="0" u="none" strike="noStrike" cap="none">
              <a:solidFill>
                <a:srgbClr val="BB8A61"/>
              </a:solidFill>
              <a:latin typeface="Lexend"/>
              <a:ea typeface="Lexend"/>
              <a:cs typeface="Lexend"/>
              <a:sym typeface="Lexend"/>
            </a:endParaRPr>
          </a:p>
        </p:txBody>
      </p:sp>
      <p:pic>
        <p:nvPicPr>
          <p:cNvPr id="2466" name="Google Shape;2466;p136"/>
          <p:cNvPicPr preferRelativeResize="0"/>
          <p:nvPr/>
        </p:nvPicPr>
        <p:blipFill>
          <a:blip r:embed="rId4">
            <a:alphaModFix/>
          </a:blip>
          <a:stretch>
            <a:fillRect/>
          </a:stretch>
        </p:blipFill>
        <p:spPr>
          <a:xfrm>
            <a:off x="10249800" y="195025"/>
            <a:ext cx="1559900" cy="517949"/>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471"/>
        <p:cNvGrpSpPr/>
        <p:nvPr/>
      </p:nvGrpSpPr>
      <p:grpSpPr>
        <a:xfrm>
          <a:off x="0" y="0"/>
          <a:ext cx="0" cy="0"/>
          <a:chOff x="0" y="0"/>
          <a:chExt cx="0" cy="0"/>
        </a:xfrm>
      </p:grpSpPr>
      <p:sp>
        <p:nvSpPr>
          <p:cNvPr id="2472" name="Google Shape;2472;p137"/>
          <p:cNvSpPr/>
          <p:nvPr/>
        </p:nvSpPr>
        <p:spPr>
          <a:xfrm>
            <a:off x="529200" y="130925"/>
            <a:ext cx="10911300" cy="10485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000" b="1" i="0" u="none" strike="noStrike" cap="none">
                <a:solidFill>
                  <a:srgbClr val="274139"/>
                </a:solidFill>
                <a:latin typeface="Lexend"/>
                <a:ea typeface="Lexend"/>
                <a:cs typeface="Lexend"/>
                <a:sym typeface="Lexend"/>
              </a:rPr>
              <a:t>Pour poursuivre l’aventure </a:t>
            </a:r>
            <a:r>
              <a:rPr lang="fr-FR" sz="4000" b="1" i="0" u="none" strike="noStrike" cap="none">
                <a:solidFill>
                  <a:srgbClr val="BB8A61"/>
                </a:solidFill>
                <a:latin typeface="Lexend"/>
                <a:ea typeface="Lexend"/>
                <a:cs typeface="Lexend"/>
                <a:sym typeface="Lexend"/>
              </a:rPr>
              <a:t>!</a:t>
            </a:r>
            <a:endParaRPr sz="4000" b="1" i="0" u="none" strike="noStrike" cap="none">
              <a:solidFill>
                <a:srgbClr val="BB8A61"/>
              </a:solidFill>
              <a:latin typeface="Lexend"/>
              <a:ea typeface="Lexend"/>
              <a:cs typeface="Lexend"/>
              <a:sym typeface="Lexend"/>
            </a:endParaRPr>
          </a:p>
        </p:txBody>
      </p:sp>
      <p:sp>
        <p:nvSpPr>
          <p:cNvPr id="2473" name="Google Shape;2473;p137"/>
          <p:cNvSpPr txBox="1"/>
          <p:nvPr/>
        </p:nvSpPr>
        <p:spPr>
          <a:xfrm>
            <a:off x="356250" y="1110775"/>
            <a:ext cx="11479500" cy="744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2400" b="0" i="0" u="none" strike="noStrike" cap="none">
                <a:solidFill>
                  <a:srgbClr val="274139"/>
                </a:solidFill>
                <a:latin typeface="Lexend"/>
                <a:ea typeface="Lexend"/>
                <a:cs typeface="Lexend"/>
                <a:sym typeface="Lexend"/>
              </a:rPr>
              <a:t>Un cadeau vous attend : votre </a:t>
            </a:r>
            <a:r>
              <a:rPr lang="fr-FR" sz="2400" b="1" i="0" u="none" strike="noStrike" cap="none">
                <a:solidFill>
                  <a:srgbClr val="BB8A61"/>
                </a:solidFill>
                <a:latin typeface="Lexend"/>
                <a:ea typeface="Lexend"/>
                <a:cs typeface="Lexend"/>
                <a:sym typeface="Lexend"/>
              </a:rPr>
              <a:t>tableau de bord</a:t>
            </a:r>
            <a:r>
              <a:rPr lang="fr-FR" sz="2400" b="0" i="0" u="none" strike="noStrike" cap="none">
                <a:solidFill>
                  <a:srgbClr val="274139"/>
                </a:solidFill>
                <a:latin typeface="Lexend"/>
                <a:ea typeface="Lexend"/>
                <a:cs typeface="Lexend"/>
                <a:sym typeface="Lexend"/>
              </a:rPr>
              <a:t> est maintenant disponible</a:t>
            </a:r>
            <a:endParaRPr sz="2400" b="0" i="0" u="none" strike="noStrike" cap="none">
              <a:solidFill>
                <a:srgbClr val="274139"/>
              </a:solidFill>
              <a:latin typeface="Lexend"/>
              <a:ea typeface="Lexend"/>
              <a:cs typeface="Lexend"/>
              <a:sym typeface="Lexend"/>
            </a:endParaRPr>
          </a:p>
          <a:p>
            <a:pPr marL="0" marR="0" lvl="0" indent="0" algn="ctr" rtl="0">
              <a:lnSpc>
                <a:spcPct val="90000"/>
              </a:lnSpc>
              <a:spcBef>
                <a:spcPts val="0"/>
              </a:spcBef>
              <a:spcAft>
                <a:spcPts val="0"/>
              </a:spcAft>
              <a:buClr>
                <a:srgbClr val="000000"/>
              </a:buClr>
              <a:buSzPts val="3000"/>
              <a:buFont typeface="Arial"/>
              <a:buNone/>
            </a:pPr>
            <a:endParaRPr sz="2400" b="0" i="0" u="none" strike="noStrike" cap="none">
              <a:solidFill>
                <a:srgbClr val="274139"/>
              </a:solidFill>
              <a:latin typeface="Lexend"/>
              <a:ea typeface="Lexend"/>
              <a:cs typeface="Lexend"/>
              <a:sym typeface="Lexend"/>
            </a:endParaRPr>
          </a:p>
        </p:txBody>
      </p:sp>
      <p:sp>
        <p:nvSpPr>
          <p:cNvPr id="2474" name="Google Shape;2474;p137"/>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128</a:t>
            </a:fld>
            <a:endParaRPr/>
          </a:p>
        </p:txBody>
      </p:sp>
      <p:sp>
        <p:nvSpPr>
          <p:cNvPr id="2475" name="Google Shape;2475;p137"/>
          <p:cNvSpPr/>
          <p:nvPr/>
        </p:nvSpPr>
        <p:spPr>
          <a:xfrm>
            <a:off x="2845350" y="1693175"/>
            <a:ext cx="6501300" cy="4647000"/>
          </a:xfrm>
          <a:prstGeom prst="roundRect">
            <a:avLst>
              <a:gd name="adj" fmla="val 4236"/>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6" name="Google Shape;2476;p137"/>
          <p:cNvPicPr preferRelativeResize="0"/>
          <p:nvPr/>
        </p:nvPicPr>
        <p:blipFill rotWithShape="1">
          <a:blip r:embed="rId3">
            <a:alphaModFix/>
          </a:blip>
          <a:srcRect/>
          <a:stretch/>
        </p:blipFill>
        <p:spPr>
          <a:xfrm>
            <a:off x="2932756" y="1760262"/>
            <a:ext cx="6321300" cy="4512900"/>
          </a:xfrm>
          <a:prstGeom prst="roundRect">
            <a:avLst>
              <a:gd name="adj" fmla="val 3093"/>
            </a:avLst>
          </a:prstGeom>
          <a:noFill/>
          <a:ln w="19050" cap="flat" cmpd="sng">
            <a:solidFill>
              <a:srgbClr val="BB8A61"/>
            </a:solidFill>
            <a:prstDash val="solid"/>
            <a:round/>
            <a:headEnd type="none" w="sm" len="sm"/>
            <a:tailEnd type="none" w="sm" len="sm"/>
          </a:ln>
        </p:spPr>
      </p:pic>
      <p:pic>
        <p:nvPicPr>
          <p:cNvPr id="2477" name="Google Shape;2477;p137"/>
          <p:cNvPicPr preferRelativeResize="0"/>
          <p:nvPr/>
        </p:nvPicPr>
        <p:blipFill rotWithShape="1">
          <a:blip r:embed="rId4">
            <a:alphaModFix/>
          </a:blip>
          <a:srcRect/>
          <a:stretch/>
        </p:blipFill>
        <p:spPr>
          <a:xfrm>
            <a:off x="999650" y="3531700"/>
            <a:ext cx="969950" cy="969950"/>
          </a:xfrm>
          <a:prstGeom prst="rect">
            <a:avLst/>
          </a:prstGeom>
          <a:noFill/>
          <a:ln>
            <a:noFill/>
          </a:ln>
        </p:spPr>
      </p:pic>
      <p:pic>
        <p:nvPicPr>
          <p:cNvPr id="2478" name="Google Shape;2478;p137"/>
          <p:cNvPicPr preferRelativeResize="0"/>
          <p:nvPr/>
        </p:nvPicPr>
        <p:blipFill rotWithShape="1">
          <a:blip r:embed="rId4">
            <a:alphaModFix/>
          </a:blip>
          <a:srcRect/>
          <a:stretch/>
        </p:blipFill>
        <p:spPr>
          <a:xfrm>
            <a:off x="10222400" y="3531700"/>
            <a:ext cx="969950" cy="96995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483"/>
        <p:cNvGrpSpPr/>
        <p:nvPr/>
      </p:nvGrpSpPr>
      <p:grpSpPr>
        <a:xfrm>
          <a:off x="0" y="0"/>
          <a:ext cx="0" cy="0"/>
          <a:chOff x="0" y="0"/>
          <a:chExt cx="0" cy="0"/>
        </a:xfrm>
      </p:grpSpPr>
      <p:sp>
        <p:nvSpPr>
          <p:cNvPr id="2484" name="Google Shape;2484;p138"/>
          <p:cNvSpPr/>
          <p:nvPr/>
        </p:nvSpPr>
        <p:spPr>
          <a:xfrm>
            <a:off x="529200" y="130925"/>
            <a:ext cx="10911300" cy="10485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chemeClr val="dk1"/>
              </a:buClr>
              <a:buSzPts val="3600"/>
              <a:buFont typeface="Arial"/>
              <a:buNone/>
            </a:pPr>
            <a:r>
              <a:rPr lang="fr-FR" sz="4000" b="1" i="0" u="none" strike="noStrike" cap="none">
                <a:solidFill>
                  <a:srgbClr val="274139"/>
                </a:solidFill>
                <a:latin typeface="Lexend"/>
                <a:ea typeface="Lexend"/>
                <a:cs typeface="Lexend"/>
                <a:sym typeface="Lexend"/>
              </a:rPr>
              <a:t>Vous voulez poursuivre l’aventure </a:t>
            </a:r>
            <a:r>
              <a:rPr lang="fr-FR" sz="3900" b="1" i="0" u="none" strike="noStrike" cap="none">
                <a:solidFill>
                  <a:srgbClr val="BB8A61"/>
                </a:solidFill>
                <a:latin typeface="Lexend"/>
                <a:ea typeface="Lexend"/>
                <a:cs typeface="Lexend"/>
                <a:sym typeface="Lexend"/>
              </a:rPr>
              <a:t>?</a:t>
            </a:r>
            <a:endParaRPr sz="3900" b="1" i="0" u="none" strike="noStrike" cap="none">
              <a:solidFill>
                <a:srgbClr val="BB8A61"/>
              </a:solidFill>
              <a:latin typeface="Lexend"/>
              <a:ea typeface="Lexend"/>
              <a:cs typeface="Lexend"/>
              <a:sym typeface="Lexend"/>
            </a:endParaRPr>
          </a:p>
        </p:txBody>
      </p:sp>
      <p:sp>
        <p:nvSpPr>
          <p:cNvPr id="2485" name="Google Shape;2485;p138"/>
          <p:cNvSpPr txBox="1"/>
          <p:nvPr/>
        </p:nvSpPr>
        <p:spPr>
          <a:xfrm>
            <a:off x="128400" y="1305725"/>
            <a:ext cx="11949900" cy="744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2400" b="0" i="0" u="none" strike="noStrike" cap="none">
                <a:solidFill>
                  <a:srgbClr val="274139"/>
                </a:solidFill>
                <a:latin typeface="Lexend"/>
                <a:ea typeface="Lexend"/>
                <a:cs typeface="Lexend"/>
                <a:sym typeface="Lexend"/>
              </a:rPr>
              <a:t>Contribuez à la </a:t>
            </a:r>
            <a:r>
              <a:rPr lang="fr-FR" sz="2400" b="1" i="0" u="none" strike="noStrike" cap="none">
                <a:solidFill>
                  <a:srgbClr val="BB8A61"/>
                </a:solidFill>
                <a:latin typeface="Lexend"/>
                <a:ea typeface="Lexend"/>
                <a:cs typeface="Lexend"/>
                <a:sym typeface="Lexend"/>
              </a:rPr>
              <a:t>dynamique d’influence</a:t>
            </a:r>
            <a:r>
              <a:rPr lang="fr-FR" sz="2400" b="0" i="0" u="none" strike="noStrike" cap="none">
                <a:solidFill>
                  <a:srgbClr val="274139"/>
                </a:solidFill>
                <a:latin typeface="Lexend"/>
                <a:ea typeface="Lexend"/>
                <a:cs typeface="Lexend"/>
                <a:sym typeface="Lexend"/>
              </a:rPr>
              <a:t> et devenez </a:t>
            </a:r>
            <a:endParaRPr sz="2400" b="0" i="0" u="none" strike="noStrike" cap="none">
              <a:solidFill>
                <a:srgbClr val="274139"/>
              </a:solidFill>
              <a:latin typeface="Lexend"/>
              <a:ea typeface="Lexend"/>
              <a:cs typeface="Lexend"/>
              <a:sym typeface="Lexend"/>
            </a:endParaRPr>
          </a:p>
          <a:p>
            <a:pPr marL="0" marR="0" lvl="0" indent="0" algn="ctr" rtl="0">
              <a:lnSpc>
                <a:spcPct val="90000"/>
              </a:lnSpc>
              <a:spcBef>
                <a:spcPts val="0"/>
              </a:spcBef>
              <a:spcAft>
                <a:spcPts val="0"/>
              </a:spcAft>
              <a:buClr>
                <a:srgbClr val="000000"/>
              </a:buClr>
              <a:buSzPts val="3000"/>
              <a:buFont typeface="Arial"/>
              <a:buNone/>
            </a:pPr>
            <a:r>
              <a:rPr lang="fr-FR" sz="2400" b="1" i="0" u="none" strike="noStrike" cap="none">
                <a:solidFill>
                  <a:srgbClr val="BB8A61"/>
                </a:solidFill>
                <a:latin typeface="Lexend"/>
                <a:ea typeface="Lexend"/>
                <a:cs typeface="Lexend"/>
                <a:sym typeface="Lexend"/>
              </a:rPr>
              <a:t>Animateur</a:t>
            </a:r>
            <a:r>
              <a:rPr lang="fr-FR" sz="2400" b="0" i="0" u="none" strike="noStrike" cap="none">
                <a:solidFill>
                  <a:srgbClr val="274139"/>
                </a:solidFill>
                <a:latin typeface="Lexend"/>
                <a:ea typeface="Lexend"/>
                <a:cs typeface="Lexend"/>
                <a:sym typeface="Lexend"/>
              </a:rPr>
              <a:t> ou </a:t>
            </a:r>
            <a:r>
              <a:rPr lang="fr-FR" sz="2400" b="1" i="0" u="none" strike="noStrike" cap="none">
                <a:solidFill>
                  <a:srgbClr val="BB8A61"/>
                </a:solidFill>
                <a:latin typeface="Lexend"/>
                <a:ea typeface="Lexend"/>
                <a:cs typeface="Lexend"/>
                <a:sym typeface="Lexend"/>
              </a:rPr>
              <a:t>Animatrice</a:t>
            </a:r>
            <a:r>
              <a:rPr lang="fr-FR" sz="2400" b="0" i="0" u="none" strike="noStrike" cap="none">
                <a:solidFill>
                  <a:srgbClr val="274139"/>
                </a:solidFill>
                <a:latin typeface="Lexend"/>
                <a:ea typeface="Lexend"/>
                <a:cs typeface="Lexend"/>
                <a:sym typeface="Lexend"/>
              </a:rPr>
              <a:t> </a:t>
            </a:r>
            <a:endParaRPr sz="2400" b="0" i="0" u="none" strike="noStrike" cap="none">
              <a:solidFill>
                <a:srgbClr val="274139"/>
              </a:solidFill>
              <a:latin typeface="Lexend"/>
              <a:ea typeface="Lexend"/>
              <a:cs typeface="Lexend"/>
              <a:sym typeface="Lexend"/>
            </a:endParaRPr>
          </a:p>
        </p:txBody>
      </p:sp>
      <p:sp>
        <p:nvSpPr>
          <p:cNvPr id="2486" name="Google Shape;2486;p13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129</a:t>
            </a:fld>
            <a:endParaRPr/>
          </a:p>
        </p:txBody>
      </p:sp>
      <p:pic>
        <p:nvPicPr>
          <p:cNvPr id="2487" name="Google Shape;2487;p138"/>
          <p:cNvPicPr preferRelativeResize="0"/>
          <p:nvPr/>
        </p:nvPicPr>
        <p:blipFill rotWithShape="1">
          <a:blip r:embed="rId3">
            <a:alphaModFix/>
          </a:blip>
          <a:srcRect/>
          <a:stretch/>
        </p:blipFill>
        <p:spPr>
          <a:xfrm>
            <a:off x="3686551" y="2551825"/>
            <a:ext cx="4818900" cy="3614100"/>
          </a:xfrm>
          <a:prstGeom prst="roundRect">
            <a:avLst>
              <a:gd name="adj" fmla="val 6364"/>
            </a:avLst>
          </a:prstGeom>
          <a:noFill/>
          <a:ln w="19050" cap="flat" cmpd="sng">
            <a:solidFill>
              <a:srgbClr val="BB8A6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4"/>
          <p:cNvSpPr/>
          <p:nvPr/>
        </p:nvSpPr>
        <p:spPr>
          <a:xfrm>
            <a:off x="3148800" y="828950"/>
            <a:ext cx="5894400" cy="3369000"/>
          </a:xfrm>
          <a:prstGeom prst="roundRect">
            <a:avLst>
              <a:gd name="adj" fmla="val 8321"/>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5" name="Google Shape;285;p24"/>
          <p:cNvPicPr preferRelativeResize="0"/>
          <p:nvPr/>
        </p:nvPicPr>
        <p:blipFill rotWithShape="1">
          <a:blip r:embed="rId3">
            <a:alphaModFix/>
          </a:blip>
          <a:srcRect t="8029"/>
          <a:stretch/>
        </p:blipFill>
        <p:spPr>
          <a:xfrm>
            <a:off x="3225599" y="915188"/>
            <a:ext cx="5740800" cy="3196500"/>
          </a:xfrm>
          <a:prstGeom prst="roundRect">
            <a:avLst>
              <a:gd name="adj" fmla="val 7473"/>
            </a:avLst>
          </a:prstGeom>
          <a:noFill/>
          <a:ln w="19050" cap="flat" cmpd="sng">
            <a:solidFill>
              <a:srgbClr val="BB8A61"/>
            </a:solidFill>
            <a:prstDash val="solid"/>
            <a:round/>
            <a:headEnd type="none" w="sm" len="sm"/>
            <a:tailEnd type="none" w="sm" len="sm"/>
          </a:ln>
        </p:spPr>
      </p:pic>
      <p:sp>
        <p:nvSpPr>
          <p:cNvPr id="286" name="Google Shape;286;p24"/>
          <p:cNvSpPr txBox="1"/>
          <p:nvPr/>
        </p:nvSpPr>
        <p:spPr>
          <a:xfrm>
            <a:off x="3176388" y="4197950"/>
            <a:ext cx="52623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fr-FR" sz="1100" b="0" i="1" u="none" strike="noStrike" cap="none">
                <a:solidFill>
                  <a:srgbClr val="BB8A61"/>
                </a:solidFill>
                <a:latin typeface="Calibri"/>
                <a:ea typeface="Calibri"/>
                <a:cs typeface="Calibri"/>
                <a:sym typeface="Calibri"/>
              </a:rPr>
              <a:t>Poverty headcount ratio at $2.15 a day (2017 PPP) (% of population) - World Bank</a:t>
            </a:r>
            <a:endParaRPr sz="1100" b="0" i="1" u="none" strike="noStrike" cap="none">
              <a:solidFill>
                <a:srgbClr val="BB8A61"/>
              </a:solidFill>
              <a:latin typeface="Calibri"/>
              <a:ea typeface="Calibri"/>
              <a:cs typeface="Calibri"/>
              <a:sym typeface="Calibri"/>
            </a:endParaRPr>
          </a:p>
        </p:txBody>
      </p:sp>
      <p:sp>
        <p:nvSpPr>
          <p:cNvPr id="287" name="Google Shape;287;p24"/>
          <p:cNvSpPr txBox="1"/>
          <p:nvPr/>
        </p:nvSpPr>
        <p:spPr>
          <a:xfrm>
            <a:off x="0" y="4603763"/>
            <a:ext cx="12192000" cy="730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0" i="0" u="none" strike="noStrike" cap="none">
                <a:solidFill>
                  <a:srgbClr val="27423A"/>
                </a:solidFill>
                <a:latin typeface="Lexend Light"/>
                <a:ea typeface="Lexend Light"/>
                <a:cs typeface="Lexend Light"/>
                <a:sym typeface="Lexend Light"/>
              </a:rPr>
              <a:t>Entre</a:t>
            </a:r>
            <a:r>
              <a:rPr lang="fr-FR" sz="2400" b="0" i="0" u="none" strike="noStrike" cap="none">
                <a:solidFill>
                  <a:srgbClr val="BB8A61"/>
                </a:solidFill>
                <a:latin typeface="Lexend Light"/>
                <a:ea typeface="Lexend Light"/>
                <a:cs typeface="Lexend Light"/>
                <a:sym typeface="Lexend Light"/>
              </a:rPr>
              <a:t> </a:t>
            </a:r>
            <a:r>
              <a:rPr lang="fr-FR" sz="2400" b="1" i="0" u="none" strike="noStrike" cap="none">
                <a:solidFill>
                  <a:srgbClr val="BB8A61"/>
                </a:solidFill>
                <a:latin typeface="Lexend"/>
                <a:ea typeface="Lexend"/>
                <a:cs typeface="Lexend"/>
                <a:sym typeface="Lexend"/>
              </a:rPr>
              <a:t>1993</a:t>
            </a:r>
            <a:r>
              <a:rPr lang="fr-FR" sz="2400" b="0" i="0" u="none" strike="noStrike" cap="none">
                <a:solidFill>
                  <a:srgbClr val="27423A"/>
                </a:solidFill>
                <a:latin typeface="Lexend Light"/>
                <a:ea typeface="Lexend Light"/>
                <a:cs typeface="Lexend Light"/>
                <a:sym typeface="Lexend Light"/>
              </a:rPr>
              <a:t> et </a:t>
            </a:r>
            <a:r>
              <a:rPr lang="fr-FR" sz="2400" b="1" i="0" u="none" strike="noStrike" cap="none">
                <a:solidFill>
                  <a:srgbClr val="BB8A61"/>
                </a:solidFill>
                <a:latin typeface="Lexend"/>
                <a:ea typeface="Lexend"/>
                <a:cs typeface="Lexend"/>
                <a:sym typeface="Lexend"/>
              </a:rPr>
              <a:t>2015</a:t>
            </a:r>
            <a:r>
              <a:rPr lang="fr-FR" sz="2400" b="0" i="0" u="none" strike="noStrike" cap="none">
                <a:solidFill>
                  <a:srgbClr val="27423A"/>
                </a:solidFill>
                <a:latin typeface="Lexend Light"/>
                <a:ea typeface="Lexend Light"/>
                <a:cs typeface="Lexend Light"/>
                <a:sym typeface="Lexend Light"/>
              </a:rPr>
              <a:t>, la </a:t>
            </a:r>
            <a:r>
              <a:rPr lang="fr-FR" sz="2400" b="1" i="0" u="none" strike="noStrike" cap="none">
                <a:solidFill>
                  <a:srgbClr val="BB8A61"/>
                </a:solidFill>
                <a:latin typeface="Lexend"/>
                <a:ea typeface="Lexend"/>
                <a:cs typeface="Lexend"/>
                <a:sym typeface="Lexend"/>
              </a:rPr>
              <a:t>proportion</a:t>
            </a:r>
            <a:r>
              <a:rPr lang="fr-FR" sz="2400" b="0" i="0" u="none" strike="noStrike" cap="none">
                <a:solidFill>
                  <a:srgbClr val="27423A"/>
                </a:solidFill>
                <a:latin typeface="Lexend Light"/>
                <a:ea typeface="Lexend Light"/>
                <a:cs typeface="Lexend Light"/>
                <a:sym typeface="Lexend Light"/>
              </a:rPr>
              <a:t> de la </a:t>
            </a:r>
            <a:r>
              <a:rPr lang="fr-FR" sz="2400" b="1" i="0" u="none" strike="noStrike" cap="none">
                <a:solidFill>
                  <a:srgbClr val="BB8A61"/>
                </a:solidFill>
                <a:latin typeface="Lexend"/>
                <a:ea typeface="Lexend"/>
                <a:cs typeface="Lexend"/>
                <a:sym typeface="Lexend"/>
              </a:rPr>
              <a:t>population mondiale</a:t>
            </a:r>
            <a:r>
              <a:rPr lang="fr-FR" sz="2400" b="0" i="0" u="none" strike="noStrike" cap="none">
                <a:solidFill>
                  <a:srgbClr val="27423A"/>
                </a:solidFill>
                <a:latin typeface="Lexend Light"/>
                <a:ea typeface="Lexend Light"/>
                <a:cs typeface="Lexend Light"/>
                <a:sym typeface="Lexend Light"/>
              </a:rPr>
              <a:t> vivant </a:t>
            </a:r>
            <a:br>
              <a:rPr lang="fr-FR" sz="2400" b="0" i="0" u="none" strike="noStrike" cap="none">
                <a:solidFill>
                  <a:srgbClr val="27423A"/>
                </a:solidFill>
                <a:latin typeface="Lexend Light"/>
                <a:ea typeface="Lexend Light"/>
                <a:cs typeface="Lexend Light"/>
                <a:sym typeface="Lexend Light"/>
              </a:rPr>
            </a:br>
            <a:r>
              <a:rPr lang="fr-FR" sz="2400" b="0" i="0" u="none" strike="noStrike" cap="none">
                <a:solidFill>
                  <a:srgbClr val="27423A"/>
                </a:solidFill>
                <a:latin typeface="Lexend Light"/>
                <a:ea typeface="Lexend Light"/>
                <a:cs typeface="Lexend Light"/>
                <a:sym typeface="Lexend Light"/>
              </a:rPr>
              <a:t>dans l’</a:t>
            </a:r>
            <a:r>
              <a:rPr lang="fr-FR" sz="2400" b="1" i="0" u="none" strike="noStrike" cap="none">
                <a:solidFill>
                  <a:srgbClr val="BB8A61"/>
                </a:solidFill>
                <a:latin typeface="Lexend"/>
                <a:ea typeface="Lexend"/>
                <a:cs typeface="Lexend"/>
                <a:sym typeface="Lexend"/>
              </a:rPr>
              <a:t>extrême pauvreté</a:t>
            </a:r>
            <a:r>
              <a:rPr lang="fr-FR" sz="2400" b="0" i="0" u="none" strike="noStrike" cap="none">
                <a:solidFill>
                  <a:srgbClr val="27423A"/>
                </a:solidFill>
                <a:latin typeface="Lexend Light"/>
                <a:ea typeface="Lexend Light"/>
                <a:cs typeface="Lexend Light"/>
                <a:sym typeface="Lexend Light"/>
              </a:rPr>
              <a:t>…</a:t>
            </a:r>
            <a:endParaRPr sz="24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p:txBody>
      </p:sp>
      <p:sp>
        <p:nvSpPr>
          <p:cNvPr id="288" name="Google Shape;288;p24"/>
          <p:cNvSpPr/>
          <p:nvPr/>
        </p:nvSpPr>
        <p:spPr>
          <a:xfrm>
            <a:off x="817425" y="5611650"/>
            <a:ext cx="105567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4"/>
          <p:cNvSpPr txBox="1"/>
          <p:nvPr/>
        </p:nvSpPr>
        <p:spPr>
          <a:xfrm>
            <a:off x="0" y="5638050"/>
            <a:ext cx="12192000" cy="600300"/>
          </a:xfrm>
          <a:prstGeom prst="rect">
            <a:avLst/>
          </a:prstGeom>
          <a:noFill/>
          <a:ln>
            <a:noFill/>
          </a:ln>
        </p:spPr>
        <p:txBody>
          <a:bodyPr spcFirstLastPara="1" wrap="square" lIns="91425" tIns="91425" rIns="91425" bIns="91425" anchor="t" anchorCtr="0">
            <a:spAutoFit/>
          </a:bodyPr>
          <a:lstStyle/>
          <a:p>
            <a:pPr marL="457200" marR="0" lvl="0" indent="-381000" algn="ctr" rtl="0">
              <a:lnSpc>
                <a:spcPct val="115000"/>
              </a:lnSpc>
              <a:spcBef>
                <a:spcPts val="0"/>
              </a:spcBef>
              <a:spcAft>
                <a:spcPts val="0"/>
              </a:spcAft>
              <a:buClr>
                <a:srgbClr val="27423A"/>
              </a:buClr>
              <a:buSzPts val="2400"/>
              <a:buFont typeface="Lexend Light"/>
              <a:buAutoNum type="alphaUcPeriod"/>
            </a:pPr>
            <a:r>
              <a:rPr lang="fr-FR" sz="2400" b="0" i="0" u="none" strike="noStrike" cap="none">
                <a:solidFill>
                  <a:srgbClr val="27423A"/>
                </a:solidFill>
                <a:latin typeface="Lexend Light"/>
                <a:ea typeface="Lexend Light"/>
                <a:cs typeface="Lexend Light"/>
                <a:sym typeface="Lexend Light"/>
              </a:rPr>
              <a:t>A doublé</a:t>
            </a:r>
            <a:r>
              <a:rPr lang="fr-FR" sz="2400" b="1" i="0" u="none" strike="noStrike" cap="none">
                <a:solidFill>
                  <a:srgbClr val="27423A"/>
                </a:solidFill>
                <a:latin typeface="Lexend"/>
                <a:ea typeface="Lexend"/>
                <a:cs typeface="Lexend"/>
                <a:sym typeface="Lexend"/>
              </a:rPr>
              <a:t>     </a:t>
            </a:r>
            <a:r>
              <a:rPr lang="fr-FR" sz="2400" b="0" i="0" u="none" strike="noStrike" cap="none">
                <a:solidFill>
                  <a:srgbClr val="27423A"/>
                </a:solidFill>
                <a:latin typeface="Lexend Light"/>
                <a:ea typeface="Lexend Light"/>
                <a:cs typeface="Lexend Light"/>
                <a:sym typeface="Lexend Light"/>
              </a:rPr>
              <a:t>B. Est restée la même</a:t>
            </a:r>
            <a:r>
              <a:rPr lang="fr-FR" sz="2400" b="1" i="0" u="none" strike="noStrike" cap="none">
                <a:solidFill>
                  <a:srgbClr val="27423A"/>
                </a:solidFill>
                <a:latin typeface="Lexend"/>
                <a:ea typeface="Lexend"/>
                <a:cs typeface="Lexend"/>
                <a:sym typeface="Lexend"/>
              </a:rPr>
              <a:t>     </a:t>
            </a:r>
            <a:r>
              <a:rPr lang="fr-FR" sz="2700" b="1" i="0" u="none" strike="noStrike" cap="none">
                <a:solidFill>
                  <a:srgbClr val="00B050"/>
                </a:solidFill>
                <a:latin typeface="Lexend"/>
                <a:ea typeface="Lexend"/>
                <a:cs typeface="Lexend"/>
                <a:sym typeface="Lexend"/>
              </a:rPr>
              <a:t>C. A été divisée par 3</a:t>
            </a:r>
            <a:endParaRPr sz="2700" b="1" i="0" u="none" strike="noStrike" cap="none">
              <a:solidFill>
                <a:srgbClr val="00B050"/>
              </a:solidFill>
              <a:latin typeface="Lexend"/>
              <a:ea typeface="Lexend"/>
              <a:cs typeface="Lexend"/>
              <a:sym typeface="Lexend"/>
            </a:endParaRPr>
          </a:p>
        </p:txBody>
      </p:sp>
      <p:sp>
        <p:nvSpPr>
          <p:cNvPr id="290" name="Google Shape;290;p24"/>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13</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1"/>
        <p:cNvGrpSpPr/>
        <p:nvPr/>
      </p:nvGrpSpPr>
      <p:grpSpPr>
        <a:xfrm>
          <a:off x="0" y="0"/>
          <a:ext cx="0" cy="0"/>
          <a:chOff x="0" y="0"/>
          <a:chExt cx="0" cy="0"/>
        </a:xfrm>
      </p:grpSpPr>
      <p:pic>
        <p:nvPicPr>
          <p:cNvPr id="2492" name="Google Shape;2492;p139"/>
          <p:cNvPicPr preferRelativeResize="0"/>
          <p:nvPr/>
        </p:nvPicPr>
        <p:blipFill rotWithShape="1">
          <a:blip r:embed="rId3">
            <a:alphaModFix/>
          </a:blip>
          <a:srcRect/>
          <a:stretch/>
        </p:blipFill>
        <p:spPr>
          <a:xfrm>
            <a:off x="100500" y="90450"/>
            <a:ext cx="11991000" cy="6677100"/>
          </a:xfrm>
          <a:prstGeom prst="roundRect">
            <a:avLst>
              <a:gd name="adj" fmla="val 3125"/>
            </a:avLst>
          </a:prstGeom>
          <a:noFill/>
          <a:ln>
            <a:noFill/>
          </a:ln>
        </p:spPr>
      </p:pic>
      <p:sp>
        <p:nvSpPr>
          <p:cNvPr id="2493" name="Google Shape;2493;p139"/>
          <p:cNvSpPr/>
          <p:nvPr/>
        </p:nvSpPr>
        <p:spPr>
          <a:xfrm>
            <a:off x="3249225" y="1924125"/>
            <a:ext cx="6495000" cy="2361600"/>
          </a:xfrm>
          <a:prstGeom prst="roundRect">
            <a:avLst>
              <a:gd name="adj" fmla="val 6149"/>
            </a:avLst>
          </a:prstGeom>
          <a:solidFill>
            <a:srgbClr val="27423A">
              <a:alpha val="784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4" name="Google Shape;2494;p139"/>
          <p:cNvSpPr txBox="1"/>
          <p:nvPr/>
        </p:nvSpPr>
        <p:spPr>
          <a:xfrm>
            <a:off x="3249225" y="1771100"/>
            <a:ext cx="6631500" cy="2762400"/>
          </a:xfrm>
          <a:prstGeom prst="rect">
            <a:avLst/>
          </a:prstGeom>
          <a:noFill/>
          <a:ln>
            <a:noFill/>
          </a:ln>
        </p:spPr>
        <p:txBody>
          <a:bodyPr spcFirstLastPara="1" wrap="square" lIns="345475" tIns="172725" rIns="345475" bIns="172725" anchor="ctr" anchorCtr="0">
            <a:noAutofit/>
          </a:bodyPr>
          <a:lstStyle/>
          <a:p>
            <a:pPr marL="0" marR="0" lvl="0" indent="0" algn="ctr" rtl="0">
              <a:lnSpc>
                <a:spcPct val="70000"/>
              </a:lnSpc>
              <a:spcBef>
                <a:spcPts val="0"/>
              </a:spcBef>
              <a:spcAft>
                <a:spcPts val="0"/>
              </a:spcAft>
              <a:buClr>
                <a:schemeClr val="dk1"/>
              </a:buClr>
              <a:buSzPts val="1100"/>
              <a:buFont typeface="Arial"/>
              <a:buNone/>
            </a:pPr>
            <a:r>
              <a:rPr lang="fr-FR" sz="6000" b="1" i="0" u="none" strike="noStrike" cap="none">
                <a:solidFill>
                  <a:schemeClr val="lt1"/>
                </a:solidFill>
                <a:latin typeface="Lexend"/>
                <a:ea typeface="Lexend"/>
                <a:cs typeface="Lexend"/>
                <a:sym typeface="Lexend"/>
              </a:rPr>
              <a:t>Merci </a:t>
            </a:r>
            <a:r>
              <a:rPr lang="fr-FR" sz="6000" b="1" i="0" u="none" strike="noStrike" cap="none">
                <a:solidFill>
                  <a:srgbClr val="BB8A61"/>
                </a:solidFill>
                <a:latin typeface="Lexend"/>
                <a:ea typeface="Lexend"/>
                <a:cs typeface="Lexend"/>
                <a:sym typeface="Lexend"/>
              </a:rPr>
              <a:t>!</a:t>
            </a:r>
            <a:endParaRPr sz="6000" b="1" i="0" u="none" strike="noStrike" cap="none">
              <a:solidFill>
                <a:srgbClr val="BB8A61"/>
              </a:solidFill>
              <a:latin typeface="Lexend"/>
              <a:ea typeface="Lexend"/>
              <a:cs typeface="Lexend"/>
              <a:sym typeface="Lexend"/>
            </a:endParaRPr>
          </a:p>
        </p:txBody>
      </p:sp>
      <p:pic>
        <p:nvPicPr>
          <p:cNvPr id="2495" name="Google Shape;2495;p139"/>
          <p:cNvPicPr preferRelativeResize="0"/>
          <p:nvPr/>
        </p:nvPicPr>
        <p:blipFill>
          <a:blip r:embed="rId4">
            <a:alphaModFix/>
          </a:blip>
          <a:stretch>
            <a:fillRect/>
          </a:stretch>
        </p:blipFill>
        <p:spPr>
          <a:xfrm>
            <a:off x="10249800" y="195025"/>
            <a:ext cx="1559900" cy="5179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5"/>
          <p:cNvSpPr/>
          <p:nvPr/>
        </p:nvSpPr>
        <p:spPr>
          <a:xfrm>
            <a:off x="3561531" y="947808"/>
            <a:ext cx="5068500" cy="3420300"/>
          </a:xfrm>
          <a:prstGeom prst="roundRect">
            <a:avLst>
              <a:gd name="adj" fmla="val 5482"/>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25"/>
          <p:cNvSpPr txBox="1"/>
          <p:nvPr/>
        </p:nvSpPr>
        <p:spPr>
          <a:xfrm>
            <a:off x="0" y="4739070"/>
            <a:ext cx="12192000" cy="459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2400" b="0" i="0" u="none" strike="noStrike" cap="none">
                <a:solidFill>
                  <a:srgbClr val="27423A"/>
                </a:solidFill>
                <a:latin typeface="Lexend Light"/>
                <a:ea typeface="Lexend Light"/>
                <a:cs typeface="Lexend Light"/>
                <a:sym typeface="Lexend Light"/>
              </a:rPr>
              <a:t>Quelle est l’</a:t>
            </a:r>
            <a:r>
              <a:rPr lang="fr-FR" sz="2400" b="1" i="0" u="none" strike="noStrike" cap="none">
                <a:solidFill>
                  <a:srgbClr val="BB8A61"/>
                </a:solidFill>
                <a:latin typeface="Lexend"/>
                <a:ea typeface="Lexend"/>
                <a:cs typeface="Lexend"/>
                <a:sym typeface="Lexend"/>
              </a:rPr>
              <a:t>espérance de vie</a:t>
            </a:r>
            <a:r>
              <a:rPr lang="fr-FR" sz="2400" b="0" i="0" u="none" strike="noStrike" cap="none">
                <a:solidFill>
                  <a:srgbClr val="27423A"/>
                </a:solidFill>
                <a:latin typeface="Lexend Light"/>
                <a:ea typeface="Lexend Light"/>
                <a:cs typeface="Lexend Light"/>
                <a:sym typeface="Lexend Light"/>
              </a:rPr>
              <a:t> dans </a:t>
            </a:r>
            <a:r>
              <a:rPr lang="fr-FR" sz="2400" b="1" i="0" u="none" strike="noStrike" cap="none">
                <a:solidFill>
                  <a:srgbClr val="BB8A61"/>
                </a:solidFill>
                <a:latin typeface="Lexend"/>
                <a:ea typeface="Lexend"/>
                <a:cs typeface="Lexend"/>
                <a:sym typeface="Lexend"/>
              </a:rPr>
              <a:t>le monde</a:t>
            </a:r>
            <a:r>
              <a:rPr lang="fr-FR" sz="2400" b="0" i="0" u="none" strike="noStrike" cap="none">
                <a:solidFill>
                  <a:srgbClr val="27423A"/>
                </a:solidFill>
                <a:latin typeface="Lexend Light"/>
                <a:ea typeface="Lexend Light"/>
                <a:cs typeface="Lexend Light"/>
                <a:sym typeface="Lexend Light"/>
              </a:rPr>
              <a:t> aujourd’hui ?</a:t>
            </a: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p:txBody>
      </p:sp>
      <p:sp>
        <p:nvSpPr>
          <p:cNvPr id="297" name="Google Shape;297;p25"/>
          <p:cNvSpPr/>
          <p:nvPr/>
        </p:nvSpPr>
        <p:spPr>
          <a:xfrm>
            <a:off x="817425" y="5611650"/>
            <a:ext cx="105567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25"/>
          <p:cNvSpPr txBox="1"/>
          <p:nvPr/>
        </p:nvSpPr>
        <p:spPr>
          <a:xfrm>
            <a:off x="-225" y="5661150"/>
            <a:ext cx="12192000" cy="554100"/>
          </a:xfrm>
          <a:prstGeom prst="rect">
            <a:avLst/>
          </a:prstGeom>
          <a:noFill/>
          <a:ln>
            <a:noFill/>
          </a:ln>
        </p:spPr>
        <p:txBody>
          <a:bodyPr spcFirstLastPara="1" wrap="square" lIns="91425" tIns="91425" rIns="91425" bIns="91425" anchor="t" anchorCtr="0">
            <a:spAutoFit/>
          </a:bodyPr>
          <a:lstStyle/>
          <a:p>
            <a:pPr marL="457200" marR="0" lvl="0" indent="-381000" algn="ctr" rtl="0">
              <a:lnSpc>
                <a:spcPct val="115000"/>
              </a:lnSpc>
              <a:spcBef>
                <a:spcPts val="0"/>
              </a:spcBef>
              <a:spcAft>
                <a:spcPts val="0"/>
              </a:spcAft>
              <a:buClr>
                <a:srgbClr val="27423A"/>
              </a:buClr>
              <a:buSzPts val="2400"/>
              <a:buFont typeface="Lexend"/>
              <a:buAutoNum type="alphaUcPeriod"/>
            </a:pPr>
            <a:r>
              <a:rPr lang="fr-FR" sz="2400" b="1" i="0" u="none" strike="noStrike" cap="none">
                <a:solidFill>
                  <a:srgbClr val="27423A"/>
                </a:solidFill>
                <a:latin typeface="Lexend"/>
                <a:ea typeface="Lexend"/>
                <a:cs typeface="Lexend"/>
                <a:sym typeface="Lexend"/>
              </a:rPr>
              <a:t>50 ans 		B. 60 ans 		C. </a:t>
            </a:r>
            <a:r>
              <a:rPr lang="fr-FR" sz="2400" b="1" i="0" u="none" strike="noStrike" cap="none">
                <a:solidFill>
                  <a:srgbClr val="2D4038"/>
                </a:solidFill>
                <a:latin typeface="Lexend"/>
                <a:ea typeface="Lexend"/>
                <a:cs typeface="Lexend"/>
                <a:sym typeface="Lexend"/>
              </a:rPr>
              <a:t>70 ans</a:t>
            </a:r>
            <a:endParaRPr sz="2400" b="1" i="0" u="none" strike="noStrike" cap="none">
              <a:solidFill>
                <a:srgbClr val="27423A"/>
              </a:solidFill>
              <a:latin typeface="Lexend"/>
              <a:ea typeface="Lexend"/>
              <a:cs typeface="Lexend"/>
              <a:sym typeface="Lexend"/>
            </a:endParaRPr>
          </a:p>
        </p:txBody>
      </p:sp>
      <p:pic>
        <p:nvPicPr>
          <p:cNvPr id="299" name="Google Shape;299;p25"/>
          <p:cNvPicPr preferRelativeResize="0"/>
          <p:nvPr/>
        </p:nvPicPr>
        <p:blipFill rotWithShape="1">
          <a:blip r:embed="rId3">
            <a:alphaModFix/>
          </a:blip>
          <a:srcRect/>
          <a:stretch/>
        </p:blipFill>
        <p:spPr>
          <a:xfrm>
            <a:off x="3602975" y="994900"/>
            <a:ext cx="4986300" cy="3331500"/>
          </a:xfrm>
          <a:prstGeom prst="roundRect">
            <a:avLst>
              <a:gd name="adj" fmla="val 5516"/>
            </a:avLst>
          </a:prstGeom>
          <a:noFill/>
          <a:ln>
            <a:noFill/>
          </a:ln>
        </p:spPr>
      </p:pic>
      <p:sp>
        <p:nvSpPr>
          <p:cNvPr id="300" name="Google Shape;300;p25"/>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6"/>
          <p:cNvSpPr/>
          <p:nvPr/>
        </p:nvSpPr>
        <p:spPr>
          <a:xfrm>
            <a:off x="3665475" y="1027375"/>
            <a:ext cx="4860600" cy="3475500"/>
          </a:xfrm>
          <a:prstGeom prst="roundRect">
            <a:avLst>
              <a:gd name="adj" fmla="val 538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p26"/>
          <p:cNvPicPr preferRelativeResize="0"/>
          <p:nvPr/>
        </p:nvPicPr>
        <p:blipFill rotWithShape="1">
          <a:blip r:embed="rId3">
            <a:alphaModFix/>
          </a:blip>
          <a:srcRect/>
          <a:stretch/>
        </p:blipFill>
        <p:spPr>
          <a:xfrm>
            <a:off x="3734725" y="1098725"/>
            <a:ext cx="4721400" cy="3332400"/>
          </a:xfrm>
          <a:prstGeom prst="roundRect">
            <a:avLst>
              <a:gd name="adj" fmla="val 4251"/>
            </a:avLst>
          </a:prstGeom>
          <a:noFill/>
          <a:ln w="19050" cap="flat" cmpd="sng">
            <a:solidFill>
              <a:srgbClr val="BB8A61"/>
            </a:solidFill>
            <a:prstDash val="solid"/>
            <a:round/>
            <a:headEnd type="none" w="sm" len="sm"/>
            <a:tailEnd type="none" w="sm" len="sm"/>
          </a:ln>
        </p:spPr>
      </p:pic>
      <p:sp>
        <p:nvSpPr>
          <p:cNvPr id="307" name="Google Shape;307;p26"/>
          <p:cNvSpPr txBox="1"/>
          <p:nvPr/>
        </p:nvSpPr>
        <p:spPr>
          <a:xfrm>
            <a:off x="0" y="4739070"/>
            <a:ext cx="12192000" cy="459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2400" b="0" i="0" u="none" strike="noStrike" cap="none">
                <a:solidFill>
                  <a:srgbClr val="27423A"/>
                </a:solidFill>
                <a:latin typeface="Lexend Light"/>
                <a:ea typeface="Lexend Light"/>
                <a:cs typeface="Lexend Light"/>
                <a:sym typeface="Lexend Light"/>
              </a:rPr>
              <a:t>Quelle est l’</a:t>
            </a:r>
            <a:r>
              <a:rPr lang="fr-FR" sz="2400" b="1" i="0" u="none" strike="noStrike" cap="none">
                <a:solidFill>
                  <a:srgbClr val="BB8A61"/>
                </a:solidFill>
                <a:latin typeface="Lexend"/>
                <a:ea typeface="Lexend"/>
                <a:cs typeface="Lexend"/>
                <a:sym typeface="Lexend"/>
              </a:rPr>
              <a:t>espérance de vie</a:t>
            </a:r>
            <a:r>
              <a:rPr lang="fr-FR" sz="2400" b="0" i="0" u="none" strike="noStrike" cap="none">
                <a:solidFill>
                  <a:srgbClr val="27423A"/>
                </a:solidFill>
                <a:latin typeface="Lexend Light"/>
                <a:ea typeface="Lexend Light"/>
                <a:cs typeface="Lexend Light"/>
                <a:sym typeface="Lexend Light"/>
              </a:rPr>
              <a:t> dans </a:t>
            </a:r>
            <a:r>
              <a:rPr lang="fr-FR" sz="2400" b="1" i="0" u="none" strike="noStrike" cap="none">
                <a:solidFill>
                  <a:srgbClr val="BB8A61"/>
                </a:solidFill>
                <a:latin typeface="Lexend"/>
                <a:ea typeface="Lexend"/>
                <a:cs typeface="Lexend"/>
                <a:sym typeface="Lexend"/>
              </a:rPr>
              <a:t>le monde</a:t>
            </a:r>
            <a:r>
              <a:rPr lang="fr-FR" sz="2400" b="0" i="0" u="none" strike="noStrike" cap="none">
                <a:solidFill>
                  <a:srgbClr val="27423A"/>
                </a:solidFill>
                <a:latin typeface="Lexend Light"/>
                <a:ea typeface="Lexend Light"/>
                <a:cs typeface="Lexend Light"/>
                <a:sym typeface="Lexend Light"/>
              </a:rPr>
              <a:t> aujourd’hui ?</a:t>
            </a: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p:txBody>
      </p:sp>
      <p:sp>
        <p:nvSpPr>
          <p:cNvPr id="308" name="Google Shape;308;p26"/>
          <p:cNvSpPr/>
          <p:nvPr/>
        </p:nvSpPr>
        <p:spPr>
          <a:xfrm>
            <a:off x="817425" y="5611650"/>
            <a:ext cx="105567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6"/>
          <p:cNvSpPr txBox="1"/>
          <p:nvPr/>
        </p:nvSpPr>
        <p:spPr>
          <a:xfrm>
            <a:off x="0" y="5634875"/>
            <a:ext cx="12192000" cy="600300"/>
          </a:xfrm>
          <a:prstGeom prst="rect">
            <a:avLst/>
          </a:prstGeom>
          <a:noFill/>
          <a:ln>
            <a:noFill/>
          </a:ln>
        </p:spPr>
        <p:txBody>
          <a:bodyPr spcFirstLastPara="1" wrap="square" lIns="91425" tIns="91425" rIns="91425" bIns="91425" anchor="t" anchorCtr="0">
            <a:spAutoFit/>
          </a:bodyPr>
          <a:lstStyle/>
          <a:p>
            <a:pPr marL="457200" marR="0" lvl="0" indent="-381000" algn="ctr" rtl="0">
              <a:lnSpc>
                <a:spcPct val="115000"/>
              </a:lnSpc>
              <a:spcBef>
                <a:spcPts val="0"/>
              </a:spcBef>
              <a:spcAft>
                <a:spcPts val="0"/>
              </a:spcAft>
              <a:buClr>
                <a:srgbClr val="27423A"/>
              </a:buClr>
              <a:buSzPts val="2400"/>
              <a:buFont typeface="Lexend Light"/>
              <a:buAutoNum type="alphaUcPeriod"/>
            </a:pPr>
            <a:r>
              <a:rPr lang="fr-FR" sz="2400" b="0" i="0" u="none" strike="noStrike" cap="none">
                <a:solidFill>
                  <a:srgbClr val="27423A"/>
                </a:solidFill>
                <a:latin typeface="Lexend Light"/>
                <a:ea typeface="Lexend Light"/>
                <a:cs typeface="Lexend Light"/>
                <a:sym typeface="Lexend Light"/>
              </a:rPr>
              <a:t>50 ans 		B. 60 ans 		</a:t>
            </a:r>
            <a:r>
              <a:rPr lang="fr-FR" sz="2700" b="1" i="0" u="none" strike="noStrike" cap="none">
                <a:solidFill>
                  <a:srgbClr val="00B050"/>
                </a:solidFill>
                <a:latin typeface="Lexend"/>
                <a:ea typeface="Lexend"/>
                <a:cs typeface="Lexend"/>
                <a:sym typeface="Lexend"/>
              </a:rPr>
              <a:t>C. 70 ans</a:t>
            </a:r>
            <a:endParaRPr sz="2700" b="1" i="0" u="none" strike="noStrike" cap="none">
              <a:solidFill>
                <a:srgbClr val="00B050"/>
              </a:solidFill>
              <a:latin typeface="Lexend"/>
              <a:ea typeface="Lexend"/>
              <a:cs typeface="Lexend"/>
              <a:sym typeface="Lexend"/>
            </a:endParaRPr>
          </a:p>
        </p:txBody>
      </p:sp>
      <p:sp>
        <p:nvSpPr>
          <p:cNvPr id="310" name="Google Shape;310;p26"/>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314"/>
        <p:cNvGrpSpPr/>
        <p:nvPr/>
      </p:nvGrpSpPr>
      <p:grpSpPr>
        <a:xfrm>
          <a:off x="0" y="0"/>
          <a:ext cx="0" cy="0"/>
          <a:chOff x="0" y="0"/>
          <a:chExt cx="0" cy="0"/>
        </a:xfrm>
      </p:grpSpPr>
      <p:pic>
        <p:nvPicPr>
          <p:cNvPr id="315" name="Google Shape;315;p27"/>
          <p:cNvPicPr preferRelativeResize="0"/>
          <p:nvPr/>
        </p:nvPicPr>
        <p:blipFill rotWithShape="1">
          <a:blip r:embed="rId3">
            <a:alphaModFix/>
          </a:blip>
          <a:srcRect/>
          <a:stretch/>
        </p:blipFill>
        <p:spPr>
          <a:xfrm>
            <a:off x="85725" y="97500"/>
            <a:ext cx="8067300" cy="6663000"/>
          </a:xfrm>
          <a:prstGeom prst="roundRect">
            <a:avLst>
              <a:gd name="adj" fmla="val 2500"/>
            </a:avLst>
          </a:prstGeom>
          <a:noFill/>
          <a:ln>
            <a:noFill/>
          </a:ln>
        </p:spPr>
      </p:pic>
      <p:sp>
        <p:nvSpPr>
          <p:cNvPr id="316" name="Google Shape;316;p27"/>
          <p:cNvSpPr/>
          <p:nvPr/>
        </p:nvSpPr>
        <p:spPr>
          <a:xfrm>
            <a:off x="173025" y="3803425"/>
            <a:ext cx="4191900" cy="2706300"/>
          </a:xfrm>
          <a:prstGeom prst="roundRect">
            <a:avLst>
              <a:gd name="adj" fmla="val 538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7" name="Google Shape;317;p27"/>
          <p:cNvPicPr preferRelativeResize="0"/>
          <p:nvPr/>
        </p:nvPicPr>
        <p:blipFill rotWithShape="1">
          <a:blip r:embed="rId4">
            <a:alphaModFix/>
          </a:blip>
          <a:srcRect/>
          <a:stretch/>
        </p:blipFill>
        <p:spPr>
          <a:xfrm>
            <a:off x="232050" y="3850775"/>
            <a:ext cx="4074000" cy="2611500"/>
          </a:xfrm>
          <a:prstGeom prst="roundRect">
            <a:avLst>
              <a:gd name="adj" fmla="val 5075"/>
            </a:avLst>
          </a:prstGeom>
          <a:noFill/>
          <a:ln>
            <a:noFill/>
          </a:ln>
        </p:spPr>
      </p:pic>
      <p:sp>
        <p:nvSpPr>
          <p:cNvPr id="318" name="Google Shape;318;p27"/>
          <p:cNvSpPr/>
          <p:nvPr/>
        </p:nvSpPr>
        <p:spPr>
          <a:xfrm>
            <a:off x="5572125" y="4259674"/>
            <a:ext cx="3990900" cy="1323600"/>
          </a:xfrm>
          <a:prstGeom prst="roundRect">
            <a:avLst>
              <a:gd name="adj" fmla="val 16667"/>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7"/>
          <p:cNvSpPr/>
          <p:nvPr/>
        </p:nvSpPr>
        <p:spPr>
          <a:xfrm>
            <a:off x="356625" y="1348050"/>
            <a:ext cx="2262600" cy="576000"/>
          </a:xfrm>
          <a:prstGeom prst="rect">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7"/>
          <p:cNvSpPr txBox="1"/>
          <p:nvPr/>
        </p:nvSpPr>
        <p:spPr>
          <a:xfrm>
            <a:off x="5743450" y="4422400"/>
            <a:ext cx="49680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400"/>
              <a:buFont typeface="Arial"/>
              <a:buNone/>
            </a:pPr>
            <a:r>
              <a:rPr lang="fr-FR" sz="2000" b="0" i="0" u="none" strike="noStrike" cap="none">
                <a:solidFill>
                  <a:srgbClr val="2D4038"/>
                </a:solidFill>
                <a:latin typeface="Lexend Light"/>
                <a:ea typeface="Lexend Light"/>
                <a:cs typeface="Lexend Light"/>
                <a:sym typeface="Lexend Light"/>
              </a:rPr>
              <a:t>ont conduit à des </a:t>
            </a:r>
            <a:r>
              <a:rPr lang="fr-FR" sz="2000" b="1" i="0" u="none" strike="noStrike" cap="none">
                <a:solidFill>
                  <a:srgbClr val="2D4038"/>
                </a:solidFill>
                <a:latin typeface="Lexend"/>
                <a:ea typeface="Lexend"/>
                <a:cs typeface="Lexend"/>
                <a:sym typeface="Lexend"/>
              </a:rPr>
              <a:t>avancées concrètes</a:t>
            </a:r>
            <a:r>
              <a:rPr lang="fr-FR" sz="2000" b="0" i="0" u="none" strike="noStrike" cap="none">
                <a:solidFill>
                  <a:srgbClr val="2D4038"/>
                </a:solidFill>
                <a:latin typeface="Lexend Light"/>
                <a:ea typeface="Lexend Light"/>
                <a:cs typeface="Lexend Light"/>
                <a:sym typeface="Lexend Light"/>
              </a:rPr>
              <a:t> pour les êtres</a:t>
            </a:r>
            <a:r>
              <a:rPr lang="fr-FR" sz="2000" b="0" i="0" u="none" strike="noStrike" cap="none">
                <a:solidFill>
                  <a:srgbClr val="2D4038"/>
                </a:solidFill>
                <a:latin typeface="Lexend Thin"/>
                <a:ea typeface="Lexend Thin"/>
                <a:cs typeface="Lexend Thin"/>
                <a:sym typeface="Lexend Thin"/>
              </a:rPr>
              <a:t> </a:t>
            </a:r>
            <a:r>
              <a:rPr lang="fr-FR" sz="2000" b="1" i="0" u="none" strike="noStrike" cap="none">
                <a:solidFill>
                  <a:srgbClr val="2D4038"/>
                </a:solidFill>
                <a:latin typeface="Lexend"/>
                <a:ea typeface="Lexend"/>
                <a:cs typeface="Lexend"/>
                <a:sym typeface="Lexend"/>
              </a:rPr>
              <a:t>humains</a:t>
            </a:r>
            <a:r>
              <a:rPr lang="fr-FR" sz="2000" b="0" i="0" u="none" strike="noStrike" cap="none">
                <a:solidFill>
                  <a:srgbClr val="2D4038"/>
                </a:solidFill>
                <a:latin typeface="Lexend Light"/>
                <a:ea typeface="Lexend Light"/>
                <a:cs typeface="Lexend Light"/>
                <a:sym typeface="Lexend Light"/>
              </a:rPr>
              <a:t>, en particulier dans les </a:t>
            </a:r>
            <a:r>
              <a:rPr lang="fr-FR" sz="2000" b="1" i="0" u="none" strike="noStrike" cap="none">
                <a:solidFill>
                  <a:srgbClr val="2D4038"/>
                </a:solidFill>
                <a:latin typeface="Lexend"/>
                <a:ea typeface="Lexend"/>
                <a:cs typeface="Lexend"/>
                <a:sym typeface="Lexend"/>
              </a:rPr>
              <a:t>pays développés</a:t>
            </a:r>
            <a:r>
              <a:rPr lang="fr-FR" sz="2000" b="0" i="0" u="none" strike="noStrike" cap="none">
                <a:solidFill>
                  <a:srgbClr val="2D4038"/>
                </a:solidFill>
                <a:latin typeface="Lexend Light"/>
                <a:ea typeface="Lexend Light"/>
                <a:cs typeface="Lexend Light"/>
                <a:sym typeface="Lexend Light"/>
              </a:rPr>
              <a:t>.</a:t>
            </a:r>
            <a:endParaRPr sz="2000" b="0" i="0" u="none" strike="noStrike" cap="none">
              <a:solidFill>
                <a:srgbClr val="2D4038"/>
              </a:solidFill>
              <a:latin typeface="Lexend Light"/>
              <a:ea typeface="Lexend Light"/>
              <a:cs typeface="Lexend Light"/>
              <a:sym typeface="Lexend Light"/>
            </a:endParaRPr>
          </a:p>
        </p:txBody>
      </p:sp>
      <p:sp>
        <p:nvSpPr>
          <p:cNvPr id="321" name="Google Shape;321;p27"/>
          <p:cNvSpPr txBox="1"/>
          <p:nvPr/>
        </p:nvSpPr>
        <p:spPr>
          <a:xfrm>
            <a:off x="356625" y="552250"/>
            <a:ext cx="6339600" cy="57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400"/>
              <a:buFont typeface="Arial"/>
              <a:buNone/>
            </a:pPr>
            <a:r>
              <a:rPr lang="fr-FR" sz="4900" b="0" i="0" u="none" strike="noStrike" cap="none">
                <a:solidFill>
                  <a:schemeClr val="lt1"/>
                </a:solidFill>
                <a:latin typeface="Lexend Light"/>
                <a:ea typeface="Lexend Light"/>
                <a:cs typeface="Lexend Light"/>
                <a:sym typeface="Lexend Light"/>
              </a:rPr>
              <a:t>Bref, l’</a:t>
            </a:r>
            <a:r>
              <a:rPr lang="fr-FR" sz="4900" b="1" i="0" u="none" strike="noStrike" cap="none">
                <a:solidFill>
                  <a:schemeClr val="lt1"/>
                </a:solidFill>
                <a:latin typeface="Lexend"/>
                <a:ea typeface="Lexend"/>
                <a:cs typeface="Lexend"/>
                <a:sym typeface="Lexend"/>
              </a:rPr>
              <a:t>humanité</a:t>
            </a:r>
            <a:r>
              <a:rPr lang="fr-FR" sz="4900" b="0" i="0" u="none" strike="noStrike" cap="none">
                <a:solidFill>
                  <a:schemeClr val="lt1"/>
                </a:solidFill>
                <a:latin typeface="Lexend Thin"/>
                <a:ea typeface="Lexend Thin"/>
                <a:cs typeface="Lexend Thin"/>
                <a:sym typeface="Lexend Thin"/>
              </a:rPr>
              <a:t>  </a:t>
            </a:r>
            <a:r>
              <a:rPr lang="fr-FR" sz="4900" b="0" i="0" u="none" strike="noStrike" cap="none">
                <a:solidFill>
                  <a:schemeClr val="lt1"/>
                </a:solidFill>
                <a:latin typeface="Lexend Light"/>
                <a:ea typeface="Lexend Light"/>
                <a:cs typeface="Lexend Light"/>
                <a:sym typeface="Lexend Light"/>
              </a:rPr>
              <a:t>va </a:t>
            </a:r>
            <a:r>
              <a:rPr lang="fr-FR" sz="4900" b="1" i="0" u="none" strike="noStrike" cap="none">
                <a:solidFill>
                  <a:schemeClr val="lt1"/>
                </a:solidFill>
                <a:latin typeface="Lexend"/>
                <a:ea typeface="Lexend"/>
                <a:cs typeface="Lexend"/>
                <a:sym typeface="Lexend"/>
              </a:rPr>
              <a:t>mieux, non ?</a:t>
            </a:r>
            <a:r>
              <a:rPr lang="fr-FR" sz="4900" b="1" i="0" u="none" strike="noStrike" cap="none">
                <a:solidFill>
                  <a:schemeClr val="lt1"/>
                </a:solidFill>
                <a:latin typeface="Raleway"/>
                <a:ea typeface="Raleway"/>
                <a:cs typeface="Raleway"/>
                <a:sym typeface="Raleway"/>
              </a:rPr>
              <a:t> </a:t>
            </a:r>
            <a:endParaRPr sz="4900" b="1" i="0" u="none" strike="noStrike" cap="none">
              <a:solidFill>
                <a:schemeClr val="lt1"/>
              </a:solidFill>
              <a:latin typeface="Raleway"/>
              <a:ea typeface="Raleway"/>
              <a:cs typeface="Raleway"/>
              <a:sym typeface="Raleway"/>
            </a:endParaRPr>
          </a:p>
          <a:p>
            <a:pPr marL="0" marR="0" lvl="0" indent="0" algn="l" rtl="0">
              <a:lnSpc>
                <a:spcPct val="90000"/>
              </a:lnSpc>
              <a:spcBef>
                <a:spcPts val="0"/>
              </a:spcBef>
              <a:spcAft>
                <a:spcPts val="0"/>
              </a:spcAft>
              <a:buClr>
                <a:srgbClr val="000000"/>
              </a:buClr>
              <a:buSzPts val="3400"/>
              <a:buFont typeface="Arial"/>
              <a:buNone/>
            </a:pPr>
            <a:endParaRPr sz="2900" b="1" i="0" u="none" strike="noStrike" cap="none">
              <a:solidFill>
                <a:schemeClr val="lt1"/>
              </a:solidFill>
              <a:latin typeface="Raleway"/>
              <a:ea typeface="Raleway"/>
              <a:cs typeface="Raleway"/>
              <a:sym typeface="Raleway"/>
            </a:endParaRPr>
          </a:p>
          <a:p>
            <a:pPr marL="0" marR="0" lvl="0" indent="0" algn="l" rtl="0">
              <a:lnSpc>
                <a:spcPct val="90000"/>
              </a:lnSpc>
              <a:spcBef>
                <a:spcPts val="0"/>
              </a:spcBef>
              <a:spcAft>
                <a:spcPts val="0"/>
              </a:spcAft>
              <a:buClr>
                <a:srgbClr val="000000"/>
              </a:buClr>
              <a:buSzPts val="3400"/>
              <a:buFont typeface="Arial"/>
              <a:buNone/>
            </a:pPr>
            <a:endParaRPr sz="2900" b="1" i="0" u="none" strike="noStrike" cap="none">
              <a:solidFill>
                <a:schemeClr val="lt1"/>
              </a:solidFill>
              <a:latin typeface="Raleway"/>
              <a:ea typeface="Raleway"/>
              <a:cs typeface="Raleway"/>
              <a:sym typeface="Raleway"/>
            </a:endParaRPr>
          </a:p>
        </p:txBody>
      </p:sp>
      <p:sp>
        <p:nvSpPr>
          <p:cNvPr id="322" name="Google Shape;322;p27"/>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16</a:t>
            </a:fld>
            <a:endParaRPr/>
          </a:p>
        </p:txBody>
      </p:sp>
      <p:sp>
        <p:nvSpPr>
          <p:cNvPr id="323" name="Google Shape;323;p27"/>
          <p:cNvSpPr/>
          <p:nvPr/>
        </p:nvSpPr>
        <p:spPr>
          <a:xfrm>
            <a:off x="7055450" y="2052900"/>
            <a:ext cx="3453300" cy="1428900"/>
          </a:xfrm>
          <a:prstGeom prst="roundRect">
            <a:avLst>
              <a:gd name="adj" fmla="val 16667"/>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7"/>
          <p:cNvSpPr txBox="1"/>
          <p:nvPr/>
        </p:nvSpPr>
        <p:spPr>
          <a:xfrm>
            <a:off x="7188950" y="2205925"/>
            <a:ext cx="39159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FR" sz="2000" b="1" i="0" u="none" strike="noStrike" cap="none">
                <a:solidFill>
                  <a:srgbClr val="2D4038"/>
                </a:solidFill>
                <a:latin typeface="Lexend"/>
                <a:ea typeface="Lexend"/>
                <a:cs typeface="Lexend"/>
                <a:sym typeface="Lexend"/>
              </a:rPr>
              <a:t>Le modèle de développement et </a:t>
            </a:r>
            <a:endParaRPr sz="2000" b="1" i="0" u="none" strike="noStrike" cap="none">
              <a:solidFill>
                <a:srgbClr val="2D4038"/>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400"/>
              <a:buFont typeface="Arial"/>
              <a:buNone/>
            </a:pPr>
            <a:r>
              <a:rPr lang="fr-FR" sz="2000" b="1" i="0" u="none" strike="noStrike" cap="none">
                <a:solidFill>
                  <a:srgbClr val="2D4038"/>
                </a:solidFill>
                <a:latin typeface="Lexend"/>
                <a:ea typeface="Lexend"/>
                <a:cs typeface="Lexend"/>
                <a:sym typeface="Lexend"/>
              </a:rPr>
              <a:t>les innovations </a:t>
            </a:r>
            <a:endParaRPr sz="2000" b="1" i="0" u="none" strike="noStrike" cap="none">
              <a:solidFill>
                <a:srgbClr val="2D4038"/>
              </a:solidFill>
              <a:latin typeface="Lexend"/>
              <a:ea typeface="Lexend"/>
              <a:cs typeface="Lexend"/>
              <a:sym typeface="Lexe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328"/>
        <p:cNvGrpSpPr/>
        <p:nvPr/>
      </p:nvGrpSpPr>
      <p:grpSpPr>
        <a:xfrm>
          <a:off x="0" y="0"/>
          <a:ext cx="0" cy="0"/>
          <a:chOff x="0" y="0"/>
          <a:chExt cx="0" cy="0"/>
        </a:xfrm>
      </p:grpSpPr>
      <p:pic>
        <p:nvPicPr>
          <p:cNvPr id="329" name="Google Shape;329;p28"/>
          <p:cNvPicPr preferRelativeResize="0"/>
          <p:nvPr/>
        </p:nvPicPr>
        <p:blipFill rotWithShape="1">
          <a:blip r:embed="rId3">
            <a:alphaModFix/>
          </a:blip>
          <a:srcRect l="27068" t="3941" r="21869" b="856"/>
          <a:stretch/>
        </p:blipFill>
        <p:spPr>
          <a:xfrm rot="-5400000">
            <a:off x="250300" y="-68175"/>
            <a:ext cx="6665700" cy="6991200"/>
          </a:xfrm>
          <a:prstGeom prst="round2SameRect">
            <a:avLst>
              <a:gd name="adj1" fmla="val 2466"/>
              <a:gd name="adj2" fmla="val 0"/>
            </a:avLst>
          </a:prstGeom>
          <a:noFill/>
          <a:ln>
            <a:noFill/>
          </a:ln>
        </p:spPr>
      </p:pic>
      <p:pic>
        <p:nvPicPr>
          <p:cNvPr id="330" name="Google Shape;330;p28"/>
          <p:cNvPicPr preferRelativeResize="0"/>
          <p:nvPr/>
        </p:nvPicPr>
        <p:blipFill rotWithShape="1">
          <a:blip r:embed="rId4">
            <a:alphaModFix/>
          </a:blip>
          <a:srcRect l="24223" t="16837" r="5339" b="31130"/>
          <a:stretch/>
        </p:blipFill>
        <p:spPr>
          <a:xfrm>
            <a:off x="6353325" y="85431"/>
            <a:ext cx="6247200" cy="2136600"/>
          </a:xfrm>
          <a:prstGeom prst="parallelogram">
            <a:avLst>
              <a:gd name="adj" fmla="val 25000"/>
            </a:avLst>
          </a:prstGeom>
          <a:noFill/>
          <a:ln>
            <a:noFill/>
          </a:ln>
        </p:spPr>
      </p:pic>
      <p:pic>
        <p:nvPicPr>
          <p:cNvPr id="331" name="Google Shape;331;p28"/>
          <p:cNvPicPr preferRelativeResize="0"/>
          <p:nvPr/>
        </p:nvPicPr>
        <p:blipFill rotWithShape="1">
          <a:blip r:embed="rId5">
            <a:alphaModFix/>
          </a:blip>
          <a:srcRect l="5535" t="36653" r="11847" b="16402"/>
          <a:stretch/>
        </p:blipFill>
        <p:spPr>
          <a:xfrm>
            <a:off x="5813875" y="2192550"/>
            <a:ext cx="6878100" cy="2472900"/>
          </a:xfrm>
          <a:prstGeom prst="parallelogram">
            <a:avLst>
              <a:gd name="adj" fmla="val 22255"/>
            </a:avLst>
          </a:prstGeom>
          <a:noFill/>
          <a:ln>
            <a:noFill/>
          </a:ln>
        </p:spPr>
      </p:pic>
      <p:pic>
        <p:nvPicPr>
          <p:cNvPr id="332" name="Google Shape;332;p28"/>
          <p:cNvPicPr preferRelativeResize="0"/>
          <p:nvPr/>
        </p:nvPicPr>
        <p:blipFill rotWithShape="1">
          <a:blip r:embed="rId6">
            <a:alphaModFix/>
          </a:blip>
          <a:srcRect l="305" t="14434" r="9741" b="23615"/>
          <a:stretch/>
        </p:blipFill>
        <p:spPr>
          <a:xfrm>
            <a:off x="5288250" y="4507275"/>
            <a:ext cx="7312200" cy="2253000"/>
          </a:xfrm>
          <a:prstGeom prst="parallelogram">
            <a:avLst>
              <a:gd name="adj" fmla="val 25000"/>
            </a:avLst>
          </a:prstGeom>
          <a:noFill/>
          <a:ln>
            <a:noFill/>
          </a:ln>
        </p:spPr>
      </p:pic>
      <p:sp>
        <p:nvSpPr>
          <p:cNvPr id="333" name="Google Shape;333;p28"/>
          <p:cNvSpPr/>
          <p:nvPr/>
        </p:nvSpPr>
        <p:spPr>
          <a:xfrm>
            <a:off x="182800" y="190500"/>
            <a:ext cx="5123400" cy="817500"/>
          </a:xfrm>
          <a:prstGeom prst="roundRect">
            <a:avLst>
              <a:gd name="adj" fmla="val 17096"/>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8"/>
          <p:cNvSpPr txBox="1"/>
          <p:nvPr/>
        </p:nvSpPr>
        <p:spPr>
          <a:xfrm rot="-667">
            <a:off x="312150" y="280159"/>
            <a:ext cx="6183900" cy="57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400"/>
              <a:buFont typeface="Arial"/>
              <a:buNone/>
            </a:pPr>
            <a:r>
              <a:rPr lang="fr-FR" sz="3900" b="1" i="0" u="none" strike="noStrike" cap="none">
                <a:solidFill>
                  <a:srgbClr val="27423A"/>
                </a:solidFill>
                <a:latin typeface="Lexend"/>
                <a:ea typeface="Lexend"/>
                <a:cs typeface="Lexend"/>
                <a:sym typeface="Lexend"/>
              </a:rPr>
              <a:t>C</a:t>
            </a:r>
            <a:r>
              <a:rPr lang="fr-FR" sz="3900" b="1">
                <a:solidFill>
                  <a:srgbClr val="27423A"/>
                </a:solidFill>
                <a:latin typeface="Lexend"/>
                <a:ea typeface="Lexend"/>
                <a:cs typeface="Lexend"/>
                <a:sym typeface="Lexend"/>
              </a:rPr>
              <a:t>oûts</a:t>
            </a:r>
            <a:r>
              <a:rPr lang="fr-FR" sz="3900" b="1" i="0" u="none" strike="noStrike" cap="none">
                <a:solidFill>
                  <a:srgbClr val="27423A"/>
                </a:solidFill>
                <a:latin typeface="Lexend"/>
                <a:ea typeface="Lexend"/>
                <a:cs typeface="Lexend"/>
                <a:sym typeface="Lexend"/>
              </a:rPr>
              <a:t> É</a:t>
            </a:r>
            <a:r>
              <a:rPr lang="fr-FR" sz="3900" b="1">
                <a:solidFill>
                  <a:srgbClr val="27423A"/>
                </a:solidFill>
                <a:latin typeface="Lexend"/>
                <a:ea typeface="Lexend"/>
                <a:cs typeface="Lexend"/>
                <a:sym typeface="Lexend"/>
              </a:rPr>
              <a:t>cologiques</a:t>
            </a:r>
            <a:endParaRPr sz="3900" b="1">
              <a:solidFill>
                <a:srgbClr val="27423A"/>
              </a:solidFill>
              <a:latin typeface="Lexend"/>
              <a:ea typeface="Lexend"/>
              <a:cs typeface="Lexend"/>
              <a:sym typeface="Lexend"/>
            </a:endParaRPr>
          </a:p>
        </p:txBody>
      </p:sp>
      <p:sp>
        <p:nvSpPr>
          <p:cNvPr id="335" name="Google Shape;335;p28"/>
          <p:cNvSpPr/>
          <p:nvPr/>
        </p:nvSpPr>
        <p:spPr>
          <a:xfrm>
            <a:off x="9523065" y="1299697"/>
            <a:ext cx="2493000" cy="702300"/>
          </a:xfrm>
          <a:prstGeom prst="roundRect">
            <a:avLst>
              <a:gd name="adj" fmla="val 9235"/>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8"/>
          <p:cNvSpPr/>
          <p:nvPr/>
        </p:nvSpPr>
        <p:spPr>
          <a:xfrm>
            <a:off x="9607591" y="1319797"/>
            <a:ext cx="2493000" cy="6621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000" b="1" i="0" u="none" strike="noStrike" cap="none">
                <a:solidFill>
                  <a:srgbClr val="27423A"/>
                </a:solidFill>
                <a:latin typeface="Lexend"/>
                <a:ea typeface="Lexend"/>
                <a:cs typeface="Lexend"/>
                <a:sym typeface="Lexend"/>
              </a:rPr>
              <a:t>Changement </a:t>
            </a:r>
            <a:endParaRPr sz="2000" b="1" i="0" u="none" strike="noStrike" cap="none">
              <a:solidFill>
                <a:srgbClr val="27423A"/>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3600"/>
              <a:buFont typeface="Arial"/>
              <a:buNone/>
            </a:pPr>
            <a:r>
              <a:rPr lang="fr-FR" sz="2000" i="0" u="none" strike="noStrike" cap="none">
                <a:solidFill>
                  <a:srgbClr val="27423A"/>
                </a:solidFill>
                <a:latin typeface="Lexend Light"/>
                <a:ea typeface="Lexend Light"/>
                <a:cs typeface="Lexend Light"/>
                <a:sym typeface="Lexend Light"/>
              </a:rPr>
              <a:t>climatique</a:t>
            </a:r>
            <a:endParaRPr sz="2000" i="0" u="none" strike="noStrike" cap="none">
              <a:solidFill>
                <a:srgbClr val="27423A"/>
              </a:solidFill>
              <a:latin typeface="Lexend Light"/>
              <a:ea typeface="Lexend Light"/>
              <a:cs typeface="Lexend Light"/>
              <a:sym typeface="Lexend Light"/>
            </a:endParaRPr>
          </a:p>
        </p:txBody>
      </p:sp>
      <p:sp>
        <p:nvSpPr>
          <p:cNvPr id="337" name="Google Shape;337;p28"/>
          <p:cNvSpPr/>
          <p:nvPr/>
        </p:nvSpPr>
        <p:spPr>
          <a:xfrm>
            <a:off x="9494774" y="3692618"/>
            <a:ext cx="2493000" cy="702300"/>
          </a:xfrm>
          <a:prstGeom prst="roundRect">
            <a:avLst>
              <a:gd name="adj" fmla="val 9235"/>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8"/>
          <p:cNvSpPr/>
          <p:nvPr/>
        </p:nvSpPr>
        <p:spPr>
          <a:xfrm>
            <a:off x="9494791" y="5712865"/>
            <a:ext cx="2493000" cy="702300"/>
          </a:xfrm>
          <a:prstGeom prst="roundRect">
            <a:avLst>
              <a:gd name="adj" fmla="val 9235"/>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8"/>
          <p:cNvSpPr/>
          <p:nvPr/>
        </p:nvSpPr>
        <p:spPr>
          <a:xfrm>
            <a:off x="9452528" y="3712718"/>
            <a:ext cx="2577300" cy="6621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000" b="1">
                <a:solidFill>
                  <a:srgbClr val="27423A"/>
                </a:solidFill>
                <a:latin typeface="Lexend"/>
                <a:ea typeface="Lexend"/>
                <a:cs typeface="Lexend"/>
                <a:sym typeface="Lexend"/>
              </a:rPr>
              <a:t>Effondrement</a:t>
            </a:r>
            <a:r>
              <a:rPr lang="fr-FR" sz="2000" i="0" u="none" strike="noStrike" cap="none">
                <a:solidFill>
                  <a:srgbClr val="27423A"/>
                </a:solidFill>
                <a:latin typeface="Lexend Light"/>
                <a:ea typeface="Lexend Light"/>
                <a:cs typeface="Lexend Light"/>
                <a:sym typeface="Lexend Light"/>
              </a:rPr>
              <a:t> de </a:t>
            </a:r>
            <a:endParaRPr sz="2000" i="0" u="none" strike="noStrike" cap="none">
              <a:solidFill>
                <a:srgbClr val="27423A"/>
              </a:solidFill>
              <a:latin typeface="Lexend Light"/>
              <a:ea typeface="Lexend Light"/>
              <a:cs typeface="Lexend Light"/>
              <a:sym typeface="Lexend Light"/>
            </a:endParaRPr>
          </a:p>
          <a:p>
            <a:pPr marL="0" marR="0" lvl="0" indent="0" algn="ctr" rtl="0">
              <a:lnSpc>
                <a:spcPct val="100000"/>
              </a:lnSpc>
              <a:spcBef>
                <a:spcPts val="0"/>
              </a:spcBef>
              <a:spcAft>
                <a:spcPts val="0"/>
              </a:spcAft>
              <a:buClr>
                <a:srgbClr val="000000"/>
              </a:buClr>
              <a:buSzPts val="3600"/>
              <a:buFont typeface="Arial"/>
              <a:buNone/>
            </a:pPr>
            <a:r>
              <a:rPr lang="fr-FR" sz="2000" i="0" u="none" strike="noStrike" cap="none">
                <a:solidFill>
                  <a:srgbClr val="27423A"/>
                </a:solidFill>
                <a:latin typeface="Lexend Light"/>
                <a:ea typeface="Lexend Light"/>
                <a:cs typeface="Lexend Light"/>
                <a:sym typeface="Lexend Light"/>
              </a:rPr>
              <a:t>la biodiversité</a:t>
            </a:r>
            <a:endParaRPr sz="2000" i="0" u="none" strike="noStrike" cap="none">
              <a:solidFill>
                <a:srgbClr val="27423A"/>
              </a:solidFill>
              <a:latin typeface="Lexend Light"/>
              <a:ea typeface="Lexend Light"/>
              <a:cs typeface="Lexend Light"/>
              <a:sym typeface="Lexend Light"/>
            </a:endParaRPr>
          </a:p>
        </p:txBody>
      </p:sp>
      <p:sp>
        <p:nvSpPr>
          <p:cNvPr id="340" name="Google Shape;340;p28"/>
          <p:cNvSpPr/>
          <p:nvPr/>
        </p:nvSpPr>
        <p:spPr>
          <a:xfrm>
            <a:off x="9418325" y="5725783"/>
            <a:ext cx="2633700" cy="6621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000" b="1" i="0" u="none" strike="noStrike" cap="none">
                <a:solidFill>
                  <a:srgbClr val="273844"/>
                </a:solidFill>
                <a:latin typeface="Lexend"/>
                <a:ea typeface="Lexend"/>
                <a:cs typeface="Lexend"/>
                <a:sym typeface="Lexend"/>
              </a:rPr>
              <a:t>Raréfaction</a:t>
            </a:r>
            <a:r>
              <a:rPr lang="fr-FR" sz="2000" i="0" u="none" strike="noStrike" cap="none">
                <a:solidFill>
                  <a:srgbClr val="273844"/>
                </a:solidFill>
                <a:latin typeface="Lexend Light"/>
                <a:ea typeface="Lexend Light"/>
                <a:cs typeface="Lexend Light"/>
                <a:sym typeface="Lexend Light"/>
              </a:rPr>
              <a:t> </a:t>
            </a:r>
            <a:endParaRPr sz="2000" i="0" u="none" strike="noStrike" cap="none">
              <a:solidFill>
                <a:srgbClr val="273844"/>
              </a:solidFill>
              <a:latin typeface="Lexend Light"/>
              <a:ea typeface="Lexend Light"/>
              <a:cs typeface="Lexend Light"/>
              <a:sym typeface="Lexend Light"/>
            </a:endParaRPr>
          </a:p>
          <a:p>
            <a:pPr marL="0" marR="0" lvl="0" indent="0" algn="ctr" rtl="0">
              <a:lnSpc>
                <a:spcPct val="100000"/>
              </a:lnSpc>
              <a:spcBef>
                <a:spcPts val="0"/>
              </a:spcBef>
              <a:spcAft>
                <a:spcPts val="0"/>
              </a:spcAft>
              <a:buClr>
                <a:srgbClr val="000000"/>
              </a:buClr>
              <a:buSzPts val="3600"/>
              <a:buFont typeface="Arial"/>
              <a:buNone/>
            </a:pPr>
            <a:r>
              <a:rPr lang="fr-FR" sz="2000" i="0" u="none" strike="noStrike" cap="none">
                <a:solidFill>
                  <a:srgbClr val="273844"/>
                </a:solidFill>
                <a:latin typeface="Lexend Light"/>
                <a:ea typeface="Lexend Light"/>
                <a:cs typeface="Lexend Light"/>
                <a:sym typeface="Lexend Light"/>
              </a:rPr>
              <a:t>des ressources</a:t>
            </a:r>
            <a:endParaRPr sz="2000" i="0" u="none" strike="noStrike" cap="none">
              <a:solidFill>
                <a:srgbClr val="273844"/>
              </a:solidFill>
              <a:latin typeface="Lexend Light"/>
              <a:ea typeface="Lexend Light"/>
              <a:cs typeface="Lexend Light"/>
              <a:sym typeface="Lexend Light"/>
            </a:endParaRPr>
          </a:p>
        </p:txBody>
      </p:sp>
      <p:sp>
        <p:nvSpPr>
          <p:cNvPr id="341" name="Google Shape;341;p28"/>
          <p:cNvSpPr txBox="1">
            <a:spLocks noGrp="1"/>
          </p:cNvSpPr>
          <p:nvPr>
            <p:ph type="sldNum" idx="12"/>
          </p:nvPr>
        </p:nvSpPr>
        <p:spPr>
          <a:xfrm>
            <a:off x="11001517" y="6293811"/>
            <a:ext cx="9681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fr-FR"/>
              <a:t>17</a:t>
            </a:fld>
            <a:endParaRPr/>
          </a:p>
        </p:txBody>
      </p:sp>
      <p:sp>
        <p:nvSpPr>
          <p:cNvPr id="342" name="Google Shape;342;p28"/>
          <p:cNvSpPr/>
          <p:nvPr/>
        </p:nvSpPr>
        <p:spPr>
          <a:xfrm>
            <a:off x="12052120" y="-180025"/>
            <a:ext cx="133500" cy="7038000"/>
          </a:xfrm>
          <a:prstGeom prst="rect">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8"/>
          <p:cNvSpPr/>
          <p:nvPr/>
        </p:nvSpPr>
        <p:spPr>
          <a:xfrm rot="5942157">
            <a:off x="11663606" y="6380471"/>
            <a:ext cx="437428" cy="442801"/>
          </a:xfrm>
          <a:prstGeom prst="arc">
            <a:avLst>
              <a:gd name="adj1" fmla="val 15477636"/>
              <a:gd name="adj2" fmla="val 20976013"/>
            </a:avLst>
          </a:prstGeom>
          <a:noFill/>
          <a:ln w="114300" cap="flat" cmpd="sng">
            <a:solidFill>
              <a:srgbClr val="FFFAF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8"/>
          <p:cNvSpPr/>
          <p:nvPr/>
        </p:nvSpPr>
        <p:spPr>
          <a:xfrm rot="556499">
            <a:off x="11681905" y="24289"/>
            <a:ext cx="437419" cy="442668"/>
          </a:xfrm>
          <a:prstGeom prst="arc">
            <a:avLst>
              <a:gd name="adj1" fmla="val 15477636"/>
              <a:gd name="adj2" fmla="val 20976013"/>
            </a:avLst>
          </a:prstGeom>
          <a:noFill/>
          <a:ln w="114300" cap="flat" cmpd="sng">
            <a:solidFill>
              <a:srgbClr val="FFFAF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8"/>
          <p:cNvSpPr/>
          <p:nvPr/>
        </p:nvSpPr>
        <p:spPr>
          <a:xfrm>
            <a:off x="173025" y="3803425"/>
            <a:ext cx="4191900" cy="2706300"/>
          </a:xfrm>
          <a:prstGeom prst="roundRect">
            <a:avLst>
              <a:gd name="adj" fmla="val 538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6" name="Google Shape;346;p28"/>
          <p:cNvPicPr preferRelativeResize="0"/>
          <p:nvPr/>
        </p:nvPicPr>
        <p:blipFill>
          <a:blip r:embed="rId7">
            <a:alphaModFix/>
          </a:blip>
          <a:stretch>
            <a:fillRect/>
          </a:stretch>
        </p:blipFill>
        <p:spPr>
          <a:xfrm>
            <a:off x="232050" y="3850775"/>
            <a:ext cx="4074000" cy="2611500"/>
          </a:xfrm>
          <a:prstGeom prst="roundRect">
            <a:avLst>
              <a:gd name="adj" fmla="val 5075"/>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350"/>
        <p:cNvGrpSpPr/>
        <p:nvPr/>
      </p:nvGrpSpPr>
      <p:grpSpPr>
        <a:xfrm>
          <a:off x="0" y="0"/>
          <a:ext cx="0" cy="0"/>
          <a:chOff x="0" y="0"/>
          <a:chExt cx="0" cy="0"/>
        </a:xfrm>
      </p:grpSpPr>
      <p:pic>
        <p:nvPicPr>
          <p:cNvPr id="351" name="Google Shape;351;p29"/>
          <p:cNvPicPr preferRelativeResize="0"/>
          <p:nvPr/>
        </p:nvPicPr>
        <p:blipFill rotWithShape="1">
          <a:blip r:embed="rId3">
            <a:alphaModFix/>
          </a:blip>
          <a:srcRect l="27068" t="3941" r="21869" b="856"/>
          <a:stretch/>
        </p:blipFill>
        <p:spPr>
          <a:xfrm rot="-5400000">
            <a:off x="250300" y="-68175"/>
            <a:ext cx="6665700" cy="6991200"/>
          </a:xfrm>
          <a:prstGeom prst="round2SameRect">
            <a:avLst>
              <a:gd name="adj1" fmla="val 2466"/>
              <a:gd name="adj2" fmla="val 0"/>
            </a:avLst>
          </a:prstGeom>
          <a:noFill/>
          <a:ln>
            <a:noFill/>
          </a:ln>
        </p:spPr>
      </p:pic>
      <p:pic>
        <p:nvPicPr>
          <p:cNvPr id="352" name="Google Shape;352;p29"/>
          <p:cNvPicPr preferRelativeResize="0"/>
          <p:nvPr/>
        </p:nvPicPr>
        <p:blipFill rotWithShape="1">
          <a:blip r:embed="rId4">
            <a:alphaModFix/>
          </a:blip>
          <a:srcRect l="24223" t="16837" r="5339" b="31130"/>
          <a:stretch/>
        </p:blipFill>
        <p:spPr>
          <a:xfrm>
            <a:off x="6353325" y="85431"/>
            <a:ext cx="6247200" cy="2136600"/>
          </a:xfrm>
          <a:prstGeom prst="parallelogram">
            <a:avLst>
              <a:gd name="adj" fmla="val 25000"/>
            </a:avLst>
          </a:prstGeom>
          <a:noFill/>
          <a:ln>
            <a:noFill/>
          </a:ln>
        </p:spPr>
      </p:pic>
      <p:pic>
        <p:nvPicPr>
          <p:cNvPr id="353" name="Google Shape;353;p29"/>
          <p:cNvPicPr preferRelativeResize="0"/>
          <p:nvPr/>
        </p:nvPicPr>
        <p:blipFill rotWithShape="1">
          <a:blip r:embed="rId5">
            <a:alphaModFix/>
          </a:blip>
          <a:srcRect l="5535" t="36653" r="11847" b="16402"/>
          <a:stretch/>
        </p:blipFill>
        <p:spPr>
          <a:xfrm>
            <a:off x="5813875" y="2192550"/>
            <a:ext cx="6878100" cy="2472900"/>
          </a:xfrm>
          <a:prstGeom prst="parallelogram">
            <a:avLst>
              <a:gd name="adj" fmla="val 22255"/>
            </a:avLst>
          </a:prstGeom>
          <a:noFill/>
          <a:ln>
            <a:noFill/>
          </a:ln>
        </p:spPr>
      </p:pic>
      <p:pic>
        <p:nvPicPr>
          <p:cNvPr id="354" name="Google Shape;354;p29"/>
          <p:cNvPicPr preferRelativeResize="0"/>
          <p:nvPr/>
        </p:nvPicPr>
        <p:blipFill rotWithShape="1">
          <a:blip r:embed="rId6">
            <a:alphaModFix/>
          </a:blip>
          <a:srcRect l="305" t="14434" r="9741" b="23615"/>
          <a:stretch/>
        </p:blipFill>
        <p:spPr>
          <a:xfrm>
            <a:off x="5288250" y="4507275"/>
            <a:ext cx="7312200" cy="2253000"/>
          </a:xfrm>
          <a:prstGeom prst="parallelogram">
            <a:avLst>
              <a:gd name="adj" fmla="val 25000"/>
            </a:avLst>
          </a:prstGeom>
          <a:noFill/>
          <a:ln>
            <a:noFill/>
          </a:ln>
        </p:spPr>
      </p:pic>
      <p:sp>
        <p:nvSpPr>
          <p:cNvPr id="355" name="Google Shape;355;p29"/>
          <p:cNvSpPr/>
          <p:nvPr/>
        </p:nvSpPr>
        <p:spPr>
          <a:xfrm>
            <a:off x="87550" y="94600"/>
            <a:ext cx="11964600" cy="6665700"/>
          </a:xfrm>
          <a:prstGeom prst="roundRect">
            <a:avLst>
              <a:gd name="adj" fmla="val 2527"/>
            </a:avLst>
          </a:prstGeom>
          <a:solidFill>
            <a:srgbClr val="FFFAF2">
              <a:alpha val="635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900">
              <a:solidFill>
                <a:srgbClr val="274139"/>
              </a:solidFill>
              <a:latin typeface="Lexend Medium"/>
              <a:ea typeface="Lexend Medium"/>
              <a:cs typeface="Lexend Medium"/>
              <a:sym typeface="Lexend Medium"/>
            </a:endParaRPr>
          </a:p>
        </p:txBody>
      </p:sp>
      <p:sp>
        <p:nvSpPr>
          <p:cNvPr id="356" name="Google Shape;356;p29"/>
          <p:cNvSpPr/>
          <p:nvPr/>
        </p:nvSpPr>
        <p:spPr>
          <a:xfrm>
            <a:off x="12052120" y="-180025"/>
            <a:ext cx="133500" cy="7038000"/>
          </a:xfrm>
          <a:prstGeom prst="rect">
            <a:avLst/>
          </a:pr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rot="5942157">
            <a:off x="11663606" y="6380471"/>
            <a:ext cx="437428" cy="442801"/>
          </a:xfrm>
          <a:prstGeom prst="arc">
            <a:avLst>
              <a:gd name="adj1" fmla="val 15477636"/>
              <a:gd name="adj2" fmla="val 20976013"/>
            </a:avLst>
          </a:prstGeom>
          <a:noFill/>
          <a:ln w="114300" cap="flat" cmpd="sng">
            <a:solidFill>
              <a:srgbClr val="FFFAF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rot="556499">
            <a:off x="11681905" y="24289"/>
            <a:ext cx="437419" cy="442668"/>
          </a:xfrm>
          <a:prstGeom prst="arc">
            <a:avLst>
              <a:gd name="adj1" fmla="val 15477636"/>
              <a:gd name="adj2" fmla="val 20976013"/>
            </a:avLst>
          </a:prstGeom>
          <a:noFill/>
          <a:ln w="114300" cap="flat" cmpd="sng">
            <a:solidFill>
              <a:srgbClr val="FFFAF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txBox="1">
            <a:spLocks noGrp="1"/>
          </p:cNvSpPr>
          <p:nvPr>
            <p:ph type="sldNum" idx="12"/>
          </p:nvPr>
        </p:nvSpPr>
        <p:spPr>
          <a:xfrm>
            <a:off x="11001517" y="6293811"/>
            <a:ext cx="9681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fr-FR"/>
              <a:t>18</a:t>
            </a:fld>
            <a:endParaRPr/>
          </a:p>
        </p:txBody>
      </p:sp>
      <p:grpSp>
        <p:nvGrpSpPr>
          <p:cNvPr id="360" name="Google Shape;360;p29"/>
          <p:cNvGrpSpPr/>
          <p:nvPr/>
        </p:nvGrpSpPr>
        <p:grpSpPr>
          <a:xfrm>
            <a:off x="1279700" y="1901825"/>
            <a:ext cx="2874300" cy="2874300"/>
            <a:chOff x="1341500" y="1470900"/>
            <a:chExt cx="2874300" cy="2874300"/>
          </a:xfrm>
        </p:grpSpPr>
        <p:pic>
          <p:nvPicPr>
            <p:cNvPr id="361" name="Google Shape;361;p29"/>
            <p:cNvPicPr preferRelativeResize="0"/>
            <p:nvPr/>
          </p:nvPicPr>
          <p:blipFill rotWithShape="1">
            <a:blip r:embed="rId7">
              <a:alphaModFix/>
            </a:blip>
            <a:srcRect l="34852" t="29627" r="34849" b="29631"/>
            <a:stretch/>
          </p:blipFill>
          <p:spPr>
            <a:xfrm>
              <a:off x="1429329" y="1547409"/>
              <a:ext cx="2697900" cy="2721600"/>
            </a:xfrm>
            <a:prstGeom prst="ellipse">
              <a:avLst/>
            </a:prstGeom>
            <a:noFill/>
            <a:ln w="19050" cap="flat" cmpd="sng">
              <a:solidFill>
                <a:srgbClr val="BB8A61"/>
              </a:solidFill>
              <a:prstDash val="solid"/>
              <a:round/>
              <a:headEnd type="none" w="sm" len="sm"/>
              <a:tailEnd type="none" w="sm" len="sm"/>
            </a:ln>
          </p:spPr>
        </p:pic>
        <p:sp>
          <p:nvSpPr>
            <p:cNvPr id="362" name="Google Shape;362;p29"/>
            <p:cNvSpPr/>
            <p:nvPr/>
          </p:nvSpPr>
          <p:spPr>
            <a:xfrm>
              <a:off x="1429988" y="1559644"/>
              <a:ext cx="2697300" cy="2697300"/>
            </a:xfrm>
            <a:prstGeom prst="ellipse">
              <a:avLst/>
            </a:prstGeom>
            <a:solidFill>
              <a:srgbClr val="D4D4D4">
                <a:alpha val="7104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900">
                  <a:solidFill>
                    <a:srgbClr val="274139"/>
                  </a:solidFill>
                  <a:latin typeface="Lexend Medium"/>
                  <a:ea typeface="Lexend Medium"/>
                  <a:cs typeface="Lexend Medium"/>
                  <a:sym typeface="Lexend Medium"/>
                </a:rPr>
                <a:t>Enjeux sociaux</a:t>
              </a:r>
              <a:endParaRPr sz="1900">
                <a:solidFill>
                  <a:srgbClr val="274139"/>
                </a:solidFill>
                <a:latin typeface="Lexend Medium"/>
                <a:ea typeface="Lexend Medium"/>
                <a:cs typeface="Lexend Medium"/>
                <a:sym typeface="Lexend Medium"/>
              </a:endParaRPr>
            </a:p>
          </p:txBody>
        </p:sp>
        <p:sp>
          <p:nvSpPr>
            <p:cNvPr id="363" name="Google Shape;363;p29"/>
            <p:cNvSpPr/>
            <p:nvPr/>
          </p:nvSpPr>
          <p:spPr>
            <a:xfrm>
              <a:off x="1403425" y="1533150"/>
              <a:ext cx="2750100" cy="27501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9"/>
            <p:cNvSpPr/>
            <p:nvPr/>
          </p:nvSpPr>
          <p:spPr>
            <a:xfrm>
              <a:off x="1341500" y="1470900"/>
              <a:ext cx="2874300" cy="28743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29"/>
          <p:cNvSpPr txBox="1"/>
          <p:nvPr/>
        </p:nvSpPr>
        <p:spPr>
          <a:xfrm rot="-697">
            <a:off x="1236200" y="5720950"/>
            <a:ext cx="2961300" cy="57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400"/>
              <a:buFont typeface="Arial"/>
              <a:buNone/>
            </a:pPr>
            <a:r>
              <a:rPr lang="fr-FR" sz="3900">
                <a:solidFill>
                  <a:srgbClr val="27423A"/>
                </a:solidFill>
                <a:latin typeface="Lexend Medium"/>
                <a:ea typeface="Lexend Medium"/>
                <a:cs typeface="Lexend Medium"/>
                <a:sym typeface="Lexend Medium"/>
              </a:rPr>
              <a:t>À garantir</a:t>
            </a:r>
            <a:endParaRPr sz="3900">
              <a:solidFill>
                <a:srgbClr val="27423A"/>
              </a:solidFill>
              <a:latin typeface="Lexend Medium"/>
              <a:ea typeface="Lexend Medium"/>
              <a:cs typeface="Lexend Medium"/>
              <a:sym typeface="Lexend Medium"/>
            </a:endParaRPr>
          </a:p>
        </p:txBody>
      </p:sp>
      <p:sp>
        <p:nvSpPr>
          <p:cNvPr id="366" name="Google Shape;366;p29"/>
          <p:cNvSpPr txBox="1"/>
          <p:nvPr/>
        </p:nvSpPr>
        <p:spPr>
          <a:xfrm rot="-723">
            <a:off x="6156600" y="5721243"/>
            <a:ext cx="5702700" cy="57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400"/>
              <a:buFont typeface="Arial"/>
              <a:buNone/>
            </a:pPr>
            <a:r>
              <a:rPr lang="fr-FR" sz="3900">
                <a:solidFill>
                  <a:srgbClr val="27423A"/>
                </a:solidFill>
                <a:latin typeface="Lexend Medium"/>
                <a:ea typeface="Lexend Medium"/>
                <a:cs typeface="Lexend Medium"/>
                <a:sym typeface="Lexend Medium"/>
              </a:rPr>
              <a:t>À ne pas dépasser</a:t>
            </a:r>
            <a:endParaRPr sz="3900">
              <a:solidFill>
                <a:srgbClr val="27423A"/>
              </a:solidFill>
              <a:latin typeface="Lexend Medium"/>
              <a:ea typeface="Lexend Medium"/>
              <a:cs typeface="Lexend Medium"/>
              <a:sym typeface="Lexend Medium"/>
            </a:endParaRPr>
          </a:p>
        </p:txBody>
      </p:sp>
      <p:grpSp>
        <p:nvGrpSpPr>
          <p:cNvPr id="367" name="Google Shape;367;p29"/>
          <p:cNvGrpSpPr/>
          <p:nvPr/>
        </p:nvGrpSpPr>
        <p:grpSpPr>
          <a:xfrm>
            <a:off x="6894600" y="1225625"/>
            <a:ext cx="4226700" cy="4226700"/>
            <a:chOff x="6956400" y="794700"/>
            <a:chExt cx="4226700" cy="4226700"/>
          </a:xfrm>
        </p:grpSpPr>
        <p:grpSp>
          <p:nvGrpSpPr>
            <p:cNvPr id="368" name="Google Shape;368;p29"/>
            <p:cNvGrpSpPr/>
            <p:nvPr/>
          </p:nvGrpSpPr>
          <p:grpSpPr>
            <a:xfrm>
              <a:off x="6956400" y="794700"/>
              <a:ext cx="4226700" cy="4226700"/>
              <a:chOff x="6956400" y="794700"/>
              <a:chExt cx="4226700" cy="4226700"/>
            </a:xfrm>
          </p:grpSpPr>
          <p:sp>
            <p:nvSpPr>
              <p:cNvPr id="369" name="Google Shape;369;p29"/>
              <p:cNvSpPr/>
              <p:nvPr/>
            </p:nvSpPr>
            <p:spPr>
              <a:xfrm>
                <a:off x="7047350" y="885750"/>
                <a:ext cx="4044600" cy="4044600"/>
              </a:xfrm>
              <a:prstGeom prst="donut">
                <a:avLst>
                  <a:gd name="adj" fmla="val 12723"/>
                </a:avLst>
              </a:prstGeom>
              <a:solidFill>
                <a:srgbClr val="D4D4D4">
                  <a:alpha val="71040"/>
                </a:srgbClr>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7018125" y="856500"/>
                <a:ext cx="4103100" cy="41031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1" name="Google Shape;371;p29"/>
              <p:cNvPicPr preferRelativeResize="0"/>
              <p:nvPr/>
            </p:nvPicPr>
            <p:blipFill rotWithShape="1">
              <a:blip r:embed="rId7">
                <a:alphaModFix/>
              </a:blip>
              <a:srcRect l="13547" t="980" r="13539" b="980"/>
              <a:stretch/>
            </p:blipFill>
            <p:spPr>
              <a:xfrm>
                <a:off x="7047225" y="868375"/>
                <a:ext cx="4044600" cy="4079400"/>
              </a:xfrm>
              <a:prstGeom prst="ellipse">
                <a:avLst/>
              </a:prstGeom>
              <a:noFill/>
              <a:ln>
                <a:noFill/>
              </a:ln>
            </p:spPr>
          </p:pic>
          <p:sp>
            <p:nvSpPr>
              <p:cNvPr id="372" name="Google Shape;372;p29"/>
              <p:cNvSpPr/>
              <p:nvPr/>
            </p:nvSpPr>
            <p:spPr>
              <a:xfrm>
                <a:off x="6956400" y="794700"/>
                <a:ext cx="4226700" cy="42267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a:off x="7018025" y="856675"/>
                <a:ext cx="4103100" cy="41031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a:off x="7569750" y="1408350"/>
                <a:ext cx="3000000" cy="3000000"/>
              </a:xfrm>
              <a:prstGeom prst="ellipse">
                <a:avLst/>
              </a:prstGeom>
              <a:solidFill>
                <a:schemeClr val="lt1"/>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900">
                  <a:solidFill>
                    <a:srgbClr val="274139"/>
                  </a:solidFill>
                  <a:latin typeface="Lexend Medium"/>
                  <a:ea typeface="Lexend Medium"/>
                  <a:cs typeface="Lexend Medium"/>
                  <a:sym typeface="Lexend Medium"/>
                </a:endParaRPr>
              </a:p>
            </p:txBody>
          </p:sp>
          <p:sp>
            <p:nvSpPr>
              <p:cNvPr id="375" name="Google Shape;375;p29"/>
              <p:cNvSpPr txBox="1"/>
              <p:nvPr/>
            </p:nvSpPr>
            <p:spPr>
              <a:xfrm>
                <a:off x="7569750" y="2523588"/>
                <a:ext cx="30000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900">
                    <a:solidFill>
                      <a:srgbClr val="274139"/>
                    </a:solidFill>
                    <a:latin typeface="Lexend Medium"/>
                    <a:ea typeface="Lexend Medium"/>
                    <a:cs typeface="Lexend Medium"/>
                    <a:sym typeface="Lexend Medium"/>
                  </a:rPr>
                  <a:t>Frontières planétaires</a:t>
                </a:r>
                <a:br>
                  <a:rPr lang="fr-FR" sz="1900">
                    <a:solidFill>
                      <a:srgbClr val="274139"/>
                    </a:solidFill>
                    <a:latin typeface="Lexend Medium"/>
                    <a:ea typeface="Lexend Medium"/>
                    <a:cs typeface="Lexend Medium"/>
                    <a:sym typeface="Lexend Medium"/>
                  </a:rPr>
                </a:br>
                <a:r>
                  <a:rPr lang="fr-FR" sz="1900">
                    <a:solidFill>
                      <a:srgbClr val="274139"/>
                    </a:solidFill>
                    <a:latin typeface="Lexend Medium"/>
                    <a:ea typeface="Lexend Medium"/>
                    <a:cs typeface="Lexend Medium"/>
                    <a:sym typeface="Lexend Medium"/>
                  </a:rPr>
                  <a:t>(environnementales)</a:t>
                </a:r>
                <a:endParaRPr sz="1900">
                  <a:solidFill>
                    <a:srgbClr val="274139"/>
                  </a:solidFill>
                  <a:latin typeface="Lexend Medium"/>
                  <a:ea typeface="Lexend Medium"/>
                  <a:cs typeface="Lexend Medium"/>
                  <a:sym typeface="Lexend Medium"/>
                </a:endParaRPr>
              </a:p>
            </p:txBody>
          </p:sp>
        </p:grpSp>
        <p:sp>
          <p:nvSpPr>
            <p:cNvPr id="376" name="Google Shape;376;p29"/>
            <p:cNvSpPr/>
            <p:nvPr/>
          </p:nvSpPr>
          <p:spPr>
            <a:xfrm>
              <a:off x="7103026" y="916450"/>
              <a:ext cx="3973500" cy="3973500"/>
            </a:xfrm>
            <a:prstGeom prst="donut">
              <a:avLst>
                <a:gd name="adj" fmla="val 12723"/>
              </a:avLst>
            </a:prstGeom>
            <a:solidFill>
              <a:srgbClr val="D4D4D4">
                <a:alpha val="71040"/>
              </a:srgbClr>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29"/>
          <p:cNvSpPr/>
          <p:nvPr/>
        </p:nvSpPr>
        <p:spPr>
          <a:xfrm>
            <a:off x="1403725" y="338250"/>
            <a:ext cx="2262600" cy="662100"/>
          </a:xfrm>
          <a:prstGeom prst="rect">
            <a:avLst/>
          </a:prstGeom>
          <a:solidFill>
            <a:srgbClr val="2741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9"/>
          <p:cNvSpPr/>
          <p:nvPr/>
        </p:nvSpPr>
        <p:spPr>
          <a:xfrm>
            <a:off x="156325" y="311300"/>
            <a:ext cx="99870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a:solidFill>
                  <a:srgbClr val="274139"/>
                </a:solidFill>
                <a:latin typeface="Lexend"/>
                <a:ea typeface="Lexend"/>
                <a:cs typeface="Lexend"/>
                <a:sym typeface="Lexend"/>
              </a:rPr>
              <a:t>Les </a:t>
            </a:r>
            <a:r>
              <a:rPr lang="fr-FR" sz="4900" b="1">
                <a:solidFill>
                  <a:schemeClr val="lt1"/>
                </a:solidFill>
                <a:latin typeface="Lexend"/>
                <a:ea typeface="Lexend"/>
                <a:cs typeface="Lexend"/>
                <a:sym typeface="Lexend"/>
              </a:rPr>
              <a:t>enjeux</a:t>
            </a:r>
            <a:r>
              <a:rPr lang="fr-FR" sz="4900" b="1">
                <a:solidFill>
                  <a:srgbClr val="274139"/>
                </a:solidFill>
                <a:latin typeface="Lexend"/>
                <a:ea typeface="Lexend"/>
                <a:cs typeface="Lexend"/>
                <a:sym typeface="Lexend"/>
              </a:rPr>
              <a:t> de la transition</a:t>
            </a:r>
            <a:r>
              <a:rPr lang="fr-FR" sz="4900" b="1">
                <a:solidFill>
                  <a:srgbClr val="BB8A61"/>
                </a:solidFill>
                <a:latin typeface="Lexend"/>
                <a:ea typeface="Lexend"/>
                <a:cs typeface="Lexend"/>
                <a:sym typeface="Lexend"/>
              </a:rPr>
              <a:t>…</a:t>
            </a:r>
            <a:endParaRPr sz="4900" b="1" i="0" u="none" strike="noStrike" cap="none">
              <a:solidFill>
                <a:srgbClr val="BB8A6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0"/>
          <p:cNvSpPr/>
          <p:nvPr/>
        </p:nvSpPr>
        <p:spPr>
          <a:xfrm>
            <a:off x="6480550" y="957300"/>
            <a:ext cx="5086500" cy="50865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30"/>
          <p:cNvSpPr/>
          <p:nvPr/>
        </p:nvSpPr>
        <p:spPr>
          <a:xfrm>
            <a:off x="6544661" y="1021079"/>
            <a:ext cx="4958700" cy="49587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5" name="Google Shape;385;p30"/>
          <p:cNvPicPr preferRelativeResize="0"/>
          <p:nvPr/>
        </p:nvPicPr>
        <p:blipFill rotWithShape="1">
          <a:blip r:embed="rId3">
            <a:alphaModFix/>
          </a:blip>
          <a:srcRect/>
          <a:stretch/>
        </p:blipFill>
        <p:spPr>
          <a:xfrm>
            <a:off x="6579829" y="1035430"/>
            <a:ext cx="4887900" cy="4929900"/>
          </a:xfrm>
          <a:prstGeom prst="ellipse">
            <a:avLst/>
          </a:prstGeom>
          <a:noFill/>
          <a:ln>
            <a:noFill/>
          </a:ln>
        </p:spPr>
      </p:pic>
      <p:sp>
        <p:nvSpPr>
          <p:cNvPr id="386" name="Google Shape;386;p30"/>
          <p:cNvSpPr/>
          <p:nvPr/>
        </p:nvSpPr>
        <p:spPr>
          <a:xfrm>
            <a:off x="6579980" y="1056428"/>
            <a:ext cx="4887900" cy="4887900"/>
          </a:xfrm>
          <a:prstGeom prst="donut">
            <a:avLst>
              <a:gd name="adj" fmla="val 12723"/>
            </a:avLst>
          </a:prstGeom>
          <a:solidFill>
            <a:srgbClr val="D4D4D4">
              <a:alpha val="70980"/>
            </a:srgbClr>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30"/>
          <p:cNvSpPr txBox="1"/>
          <p:nvPr/>
        </p:nvSpPr>
        <p:spPr>
          <a:xfrm>
            <a:off x="674125" y="3310750"/>
            <a:ext cx="4473900" cy="84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2400" b="1" i="0" u="none" strike="noStrike" cap="none">
                <a:solidFill>
                  <a:srgbClr val="253642"/>
                </a:solidFill>
                <a:latin typeface="Lexend"/>
                <a:ea typeface="Lexend"/>
                <a:cs typeface="Lexend"/>
                <a:sym typeface="Lexend"/>
              </a:rPr>
              <a:t>La théorie du “Donut” de Kate Raworth</a:t>
            </a:r>
            <a:r>
              <a:rPr lang="fr-FR" sz="2400" b="0" i="0" u="none" strike="noStrike" cap="none">
                <a:solidFill>
                  <a:srgbClr val="253642"/>
                </a:solidFill>
                <a:latin typeface="Lexend Light"/>
                <a:ea typeface="Lexend Light"/>
                <a:cs typeface="Lexend Light"/>
                <a:sym typeface="Lexend Light"/>
              </a:rPr>
              <a:t> :</a:t>
            </a:r>
            <a:endParaRPr sz="2400" b="0" i="0" u="none" strike="noStrike" cap="none">
              <a:solidFill>
                <a:srgbClr val="27423A"/>
              </a:solidFill>
              <a:latin typeface="Lexend Light"/>
              <a:ea typeface="Lexend Light"/>
              <a:cs typeface="Lexend Light"/>
              <a:sym typeface="Lexend Light"/>
            </a:endParaRPr>
          </a:p>
        </p:txBody>
      </p:sp>
      <p:sp>
        <p:nvSpPr>
          <p:cNvPr id="388" name="Google Shape;388;p30"/>
          <p:cNvSpPr/>
          <p:nvPr/>
        </p:nvSpPr>
        <p:spPr>
          <a:xfrm>
            <a:off x="156325" y="295200"/>
            <a:ext cx="59712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Comment faire </a:t>
            </a:r>
            <a:r>
              <a:rPr lang="fr-FR" sz="4900" b="1" i="0" u="none" strike="noStrike" cap="none">
                <a:solidFill>
                  <a:srgbClr val="BB8A61"/>
                </a:solidFill>
                <a:latin typeface="Lexend"/>
                <a:ea typeface="Lexend"/>
                <a:cs typeface="Lexend"/>
                <a:sym typeface="Lexend"/>
              </a:rPr>
              <a:t>?</a:t>
            </a:r>
            <a:endParaRPr sz="4900" b="1" i="0" u="none" strike="noStrike" cap="none">
              <a:solidFill>
                <a:srgbClr val="BB8A61"/>
              </a:solidFill>
              <a:latin typeface="Lexend"/>
              <a:ea typeface="Lexend"/>
              <a:cs typeface="Lexend"/>
              <a:sym typeface="Lexend"/>
            </a:endParaRPr>
          </a:p>
        </p:txBody>
      </p:sp>
      <p:sp>
        <p:nvSpPr>
          <p:cNvPr id="389" name="Google Shape;389;p30"/>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19</a:t>
            </a:fld>
            <a:endParaRPr/>
          </a:p>
        </p:txBody>
      </p:sp>
      <p:sp>
        <p:nvSpPr>
          <p:cNvPr id="390" name="Google Shape;390;p30"/>
          <p:cNvSpPr/>
          <p:nvPr/>
        </p:nvSpPr>
        <p:spPr>
          <a:xfrm>
            <a:off x="7164773" y="1641471"/>
            <a:ext cx="3718200" cy="3718200"/>
          </a:xfrm>
          <a:prstGeom prst="donut">
            <a:avLst>
              <a:gd name="adj" fmla="val 22824"/>
            </a:avLst>
          </a:prstGeom>
          <a:solidFill>
            <a:srgbClr val="00B050"/>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30"/>
          <p:cNvSpPr/>
          <p:nvPr/>
        </p:nvSpPr>
        <p:spPr>
          <a:xfrm>
            <a:off x="8008657" y="2485356"/>
            <a:ext cx="2030700" cy="2030700"/>
          </a:xfrm>
          <a:prstGeom prst="ellipse">
            <a:avLst/>
          </a:prstGeom>
          <a:solidFill>
            <a:srgbClr val="D4D4D4">
              <a:alpha val="7098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4139"/>
              </a:solidFill>
              <a:latin typeface="Lexend Medium"/>
              <a:ea typeface="Lexend Medium"/>
              <a:cs typeface="Lexend Medium"/>
              <a:sym typeface="Lexend Medium"/>
            </a:endParaRPr>
          </a:p>
        </p:txBody>
      </p:sp>
      <p:sp>
        <p:nvSpPr>
          <p:cNvPr id="392" name="Google Shape;392;p30"/>
          <p:cNvSpPr txBox="1"/>
          <p:nvPr/>
        </p:nvSpPr>
        <p:spPr>
          <a:xfrm>
            <a:off x="3939575" y="5103638"/>
            <a:ext cx="30000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900">
                <a:solidFill>
                  <a:srgbClr val="274139"/>
                </a:solidFill>
                <a:latin typeface="Lexend Medium"/>
                <a:ea typeface="Lexend Medium"/>
                <a:cs typeface="Lexend Medium"/>
                <a:sym typeface="Lexend Medium"/>
              </a:rPr>
              <a:t>Espace socialement juste et écologiquement sûr pour l’humanité</a:t>
            </a:r>
            <a:endParaRPr sz="1900">
              <a:solidFill>
                <a:srgbClr val="274139"/>
              </a:solidFill>
              <a:latin typeface="Lexend Medium"/>
              <a:ea typeface="Lexend Medium"/>
              <a:cs typeface="Lexend Medium"/>
              <a:sym typeface="Lexend Medium"/>
            </a:endParaRPr>
          </a:p>
        </p:txBody>
      </p:sp>
      <p:cxnSp>
        <p:nvCxnSpPr>
          <p:cNvPr id="393" name="Google Shape;393;p30"/>
          <p:cNvCxnSpPr/>
          <p:nvPr/>
        </p:nvCxnSpPr>
        <p:spPr>
          <a:xfrm rot="10800000" flipH="1">
            <a:off x="6693400" y="4389000"/>
            <a:ext cx="1060800" cy="850500"/>
          </a:xfrm>
          <a:prstGeom prst="straightConnector1">
            <a:avLst/>
          </a:prstGeom>
          <a:noFill/>
          <a:ln w="28575" cap="flat" cmpd="sng">
            <a:solidFill>
              <a:srgbClr val="274139"/>
            </a:solidFill>
            <a:prstDash val="solid"/>
            <a:round/>
            <a:headEnd type="none" w="med" len="med"/>
            <a:tailEnd type="none" w="med" len="med"/>
          </a:ln>
        </p:spPr>
      </p:cxnSp>
      <p:grpSp>
        <p:nvGrpSpPr>
          <p:cNvPr id="394" name="Google Shape;394;p30"/>
          <p:cNvGrpSpPr/>
          <p:nvPr/>
        </p:nvGrpSpPr>
        <p:grpSpPr>
          <a:xfrm>
            <a:off x="6127526" y="471044"/>
            <a:ext cx="5854588" cy="6059314"/>
            <a:chOff x="3096920" y="569931"/>
            <a:chExt cx="5957050" cy="5722272"/>
          </a:xfrm>
        </p:grpSpPr>
        <p:pic>
          <p:nvPicPr>
            <p:cNvPr id="395" name="Google Shape;395;p30"/>
            <p:cNvPicPr preferRelativeResize="0"/>
            <p:nvPr/>
          </p:nvPicPr>
          <p:blipFill rotWithShape="1">
            <a:blip r:embed="rId4">
              <a:alphaModFix/>
            </a:blip>
            <a:srcRect l="8750" t="10679" r="9315" b="10617"/>
            <a:stretch/>
          </p:blipFill>
          <p:spPr>
            <a:xfrm>
              <a:off x="3096920" y="569931"/>
              <a:ext cx="5957050" cy="5722272"/>
            </a:xfrm>
            <a:prstGeom prst="rect">
              <a:avLst/>
            </a:prstGeom>
            <a:noFill/>
            <a:ln>
              <a:noFill/>
            </a:ln>
          </p:spPr>
        </p:pic>
        <p:sp>
          <p:nvSpPr>
            <p:cNvPr id="396" name="Google Shape;396;p30"/>
            <p:cNvSpPr/>
            <p:nvPr/>
          </p:nvSpPr>
          <p:spPr>
            <a:xfrm>
              <a:off x="5329025"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p:cNvSpPr/>
            <p:nvPr/>
          </p:nvSpPr>
          <p:spPr>
            <a:xfrm>
              <a:off x="6700450"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0"/>
            <p:cNvSpPr/>
            <p:nvPr/>
          </p:nvSpPr>
          <p:spPr>
            <a:xfrm rot="8727553">
              <a:off x="5653127" y="4553888"/>
              <a:ext cx="1316948" cy="932919"/>
            </a:xfrm>
            <a:prstGeom prst="arc">
              <a:avLst>
                <a:gd name="adj1" fmla="val 16200000"/>
                <a:gd name="adj2" fmla="val 0"/>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13"/>
        <p:cNvGrpSpPr/>
        <p:nvPr/>
      </p:nvGrpSpPr>
      <p:grpSpPr>
        <a:xfrm>
          <a:off x="0" y="0"/>
          <a:ext cx="0" cy="0"/>
          <a:chOff x="0" y="0"/>
          <a:chExt cx="0" cy="0"/>
        </a:xfrm>
      </p:grpSpPr>
      <p:pic>
        <p:nvPicPr>
          <p:cNvPr id="114" name="Google Shape;114;p17"/>
          <p:cNvPicPr preferRelativeResize="0"/>
          <p:nvPr/>
        </p:nvPicPr>
        <p:blipFill rotWithShape="1">
          <a:blip r:embed="rId3">
            <a:alphaModFix amt="12000"/>
          </a:blip>
          <a:srcRect l="-12915" r="58001" b="11103"/>
          <a:stretch/>
        </p:blipFill>
        <p:spPr>
          <a:xfrm>
            <a:off x="5448300" y="1391325"/>
            <a:ext cx="6695224" cy="5419049"/>
          </a:xfrm>
          <a:prstGeom prst="rect">
            <a:avLst/>
          </a:prstGeom>
          <a:noFill/>
          <a:ln>
            <a:noFill/>
          </a:ln>
        </p:spPr>
      </p:pic>
      <p:sp>
        <p:nvSpPr>
          <p:cNvPr id="115" name="Google Shape;115;p17"/>
          <p:cNvSpPr txBox="1">
            <a:spLocks noGrp="1"/>
          </p:cNvSpPr>
          <p:nvPr>
            <p:ph type="sldNum" idx="12"/>
          </p:nvPr>
        </p:nvSpPr>
        <p:spPr>
          <a:xfrm>
            <a:off x="9239099" y="6323712"/>
            <a:ext cx="2743200" cy="3651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a:t>
            </a:fld>
            <a:endParaRPr/>
          </a:p>
        </p:txBody>
      </p:sp>
      <p:pic>
        <p:nvPicPr>
          <p:cNvPr id="116" name="Google Shape;116;p17"/>
          <p:cNvPicPr preferRelativeResize="0"/>
          <p:nvPr/>
        </p:nvPicPr>
        <p:blipFill rotWithShape="1">
          <a:blip r:embed="rId3">
            <a:alphaModFix amt="12000"/>
          </a:blip>
          <a:srcRect l="-12915" r="58001" b="13606"/>
          <a:stretch/>
        </p:blipFill>
        <p:spPr>
          <a:xfrm flipH="1">
            <a:off x="76201" y="1543725"/>
            <a:ext cx="6695224" cy="5266650"/>
          </a:xfrm>
          <a:prstGeom prst="rect">
            <a:avLst/>
          </a:prstGeom>
          <a:noFill/>
          <a:ln>
            <a:noFill/>
          </a:ln>
        </p:spPr>
      </p:pic>
      <p:sp>
        <p:nvSpPr>
          <p:cNvPr id="117" name="Google Shape;117;p17"/>
          <p:cNvSpPr txBox="1"/>
          <p:nvPr/>
        </p:nvSpPr>
        <p:spPr>
          <a:xfrm>
            <a:off x="3590550" y="1477906"/>
            <a:ext cx="8348400" cy="33846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800"/>
              </a:spcBef>
              <a:spcAft>
                <a:spcPts val="0"/>
              </a:spcAft>
              <a:buClr>
                <a:srgbClr val="000000"/>
              </a:buClr>
              <a:buSzPts val="1900"/>
              <a:buFont typeface="Arial"/>
              <a:buNone/>
            </a:pPr>
            <a:r>
              <a:rPr lang="fr-FR" sz="2300" b="1">
                <a:latin typeface="Montserrat"/>
                <a:ea typeface="Montserrat"/>
                <a:cs typeface="Montserrat"/>
                <a:sym typeface="Montserrat"/>
              </a:rPr>
              <a:t>Elisabeth da Cruz</a:t>
            </a:r>
            <a:endParaRPr sz="2300" b="1" i="0" u="none" strike="noStrike" cap="none">
              <a:solidFill>
                <a:srgbClr val="000000"/>
              </a:solidFill>
              <a:latin typeface="Montserrat"/>
              <a:ea typeface="Montserrat"/>
              <a:cs typeface="Montserrat"/>
              <a:sym typeface="Montserrat"/>
            </a:endParaRPr>
          </a:p>
          <a:p>
            <a:pPr marL="342900" marR="0" lvl="0" indent="-279400" algn="just" rtl="0">
              <a:lnSpc>
                <a:spcPct val="115000"/>
              </a:lnSpc>
              <a:spcBef>
                <a:spcPts val="800"/>
              </a:spcBef>
              <a:spcAft>
                <a:spcPts val="0"/>
              </a:spcAft>
              <a:buClr>
                <a:srgbClr val="000000"/>
              </a:buClr>
              <a:buSzPts val="1800"/>
              <a:buFont typeface="Montserrat"/>
              <a:buChar char="●"/>
            </a:pPr>
            <a:r>
              <a:rPr lang="fr-FR" sz="1800">
                <a:latin typeface="Montserrat"/>
                <a:ea typeface="Montserrat"/>
                <a:cs typeface="Montserrat"/>
                <a:sym typeface="Montserrat"/>
              </a:rPr>
              <a:t>Consultante Climat (sensibilisation et bilan carbone)</a:t>
            </a:r>
            <a:endParaRPr sz="1800">
              <a:latin typeface="Montserrat"/>
              <a:ea typeface="Montserrat"/>
              <a:cs typeface="Montserrat"/>
              <a:sym typeface="Montserrat"/>
            </a:endParaRPr>
          </a:p>
          <a:p>
            <a:pPr marL="457200" lvl="0" indent="0" algn="l" rtl="0">
              <a:lnSpc>
                <a:spcPct val="115000"/>
              </a:lnSpc>
              <a:spcBef>
                <a:spcPts val="1200"/>
              </a:spcBef>
              <a:spcAft>
                <a:spcPts val="0"/>
              </a:spcAft>
              <a:buNone/>
            </a:pPr>
            <a:r>
              <a:rPr lang="fr-FR" sz="1500" u="sng">
                <a:latin typeface="Montserrat"/>
                <a:ea typeface="Montserrat"/>
                <a:cs typeface="Montserrat"/>
                <a:sym typeface="Montserrat"/>
              </a:rPr>
              <a:t>Entreprises</a:t>
            </a:r>
            <a:r>
              <a:rPr lang="fr-FR" sz="1500">
                <a:latin typeface="Montserrat"/>
                <a:ea typeface="Montserrat"/>
                <a:cs typeface="Montserrat"/>
                <a:sym typeface="Montserrat"/>
              </a:rPr>
              <a:t> : Groupe Carrefour, Société Générale, Caisse d’Epargne IDF, Relyens (intermédiaire en assurance);, Fondation pour la Recherche Médicale, ORANO, LGI Sustainable, Santé &amp; Nutrition</a:t>
            </a:r>
            <a:endParaRPr sz="1500">
              <a:latin typeface="Montserrat"/>
              <a:ea typeface="Montserrat"/>
              <a:cs typeface="Montserrat"/>
              <a:sym typeface="Montserrat"/>
            </a:endParaRPr>
          </a:p>
          <a:p>
            <a:pPr marL="457200" lvl="0" indent="0" algn="l" rtl="0">
              <a:lnSpc>
                <a:spcPct val="115000"/>
              </a:lnSpc>
              <a:spcBef>
                <a:spcPts val="1200"/>
              </a:spcBef>
              <a:spcAft>
                <a:spcPts val="0"/>
              </a:spcAft>
              <a:buNone/>
            </a:pPr>
            <a:r>
              <a:rPr lang="fr-FR" sz="1500" u="sng">
                <a:latin typeface="Montserrat"/>
                <a:ea typeface="Montserrat"/>
                <a:cs typeface="Montserrat"/>
                <a:sym typeface="Montserrat"/>
              </a:rPr>
              <a:t>Secteur Public</a:t>
            </a:r>
            <a:r>
              <a:rPr lang="fr-FR" sz="1500">
                <a:latin typeface="Montserrat"/>
                <a:ea typeface="Montserrat"/>
                <a:cs typeface="Montserrat"/>
                <a:sym typeface="Montserrat"/>
              </a:rPr>
              <a:t> : La Comédie Française, CH Rouen</a:t>
            </a:r>
            <a:endParaRPr sz="1500">
              <a:latin typeface="Montserrat"/>
              <a:ea typeface="Montserrat"/>
              <a:cs typeface="Montserrat"/>
              <a:sym typeface="Montserrat"/>
            </a:endParaRPr>
          </a:p>
          <a:p>
            <a:pPr marL="457200" lvl="0" indent="0" algn="l" rtl="0">
              <a:lnSpc>
                <a:spcPct val="115000"/>
              </a:lnSpc>
              <a:spcBef>
                <a:spcPts val="1200"/>
              </a:spcBef>
              <a:spcAft>
                <a:spcPts val="0"/>
              </a:spcAft>
              <a:buNone/>
            </a:pPr>
            <a:r>
              <a:rPr lang="fr-FR" sz="1500" u="sng">
                <a:latin typeface="Montserrat"/>
                <a:ea typeface="Montserrat"/>
                <a:cs typeface="Montserrat"/>
                <a:sym typeface="Montserrat"/>
              </a:rPr>
              <a:t>Enseignement</a:t>
            </a:r>
            <a:r>
              <a:rPr lang="fr-FR" sz="1500">
                <a:latin typeface="Montserrat"/>
                <a:ea typeface="Montserrat"/>
                <a:cs typeface="Montserrat"/>
                <a:sym typeface="Montserrat"/>
              </a:rPr>
              <a:t> : Uni. Paris Assas, Paris Cité, ESTP, YNOV, ESSEC, Rennes B.S., NEOMA, ENOES, ESCE, ENSTA Bres</a:t>
            </a:r>
            <a:r>
              <a:rPr lang="fr-FR" sz="1300">
                <a:solidFill>
                  <a:srgbClr val="2E4D4D"/>
                </a:solidFill>
              </a:rPr>
              <a:t>t</a:t>
            </a:r>
            <a:endParaRPr sz="2100">
              <a:latin typeface="Montserrat"/>
              <a:ea typeface="Montserrat"/>
              <a:cs typeface="Montserrat"/>
              <a:sym typeface="Montserrat"/>
            </a:endParaRPr>
          </a:p>
          <a:p>
            <a:pPr marL="342900" marR="0" lvl="0" indent="-279400" algn="l" rtl="0">
              <a:lnSpc>
                <a:spcPct val="115000"/>
              </a:lnSpc>
              <a:spcBef>
                <a:spcPts val="1200"/>
              </a:spcBef>
              <a:spcAft>
                <a:spcPts val="0"/>
              </a:spcAft>
              <a:buClr>
                <a:srgbClr val="000000"/>
              </a:buClr>
              <a:buSzPts val="1800"/>
              <a:buFont typeface="Montserrat"/>
              <a:buChar char="●"/>
            </a:pPr>
            <a:r>
              <a:rPr lang="fr-FR" sz="1800">
                <a:latin typeface="Montserrat"/>
                <a:ea typeface="Montserrat"/>
                <a:cs typeface="Montserrat"/>
                <a:sym typeface="Montserrat"/>
              </a:rPr>
              <a:t>DRH Adjointe, Secteur bancaire</a:t>
            </a:r>
            <a:endParaRPr sz="1800" b="0" i="0" u="none" strike="noStrike" cap="none">
              <a:solidFill>
                <a:srgbClr val="000000"/>
              </a:solidFill>
              <a:latin typeface="Montserrat"/>
              <a:ea typeface="Montserrat"/>
              <a:cs typeface="Montserrat"/>
              <a:sym typeface="Montserrat"/>
            </a:endParaRPr>
          </a:p>
          <a:p>
            <a:pPr marL="342900" marR="0" lvl="0" indent="-279400" algn="l" rtl="0">
              <a:lnSpc>
                <a:spcPct val="115000"/>
              </a:lnSpc>
              <a:spcBef>
                <a:spcPts val="800"/>
              </a:spcBef>
              <a:spcAft>
                <a:spcPts val="0"/>
              </a:spcAft>
              <a:buClr>
                <a:srgbClr val="000000"/>
              </a:buClr>
              <a:buSzPts val="1800"/>
              <a:buFont typeface="Montserrat"/>
              <a:buChar char="●"/>
            </a:pPr>
            <a:r>
              <a:rPr lang="fr-FR" sz="1800">
                <a:latin typeface="Montserrat"/>
                <a:ea typeface="Montserrat"/>
                <a:cs typeface="Montserrat"/>
                <a:sym typeface="Montserrat"/>
              </a:rPr>
              <a:t>Juriste et Directrice Juridique Droit des Affaires, Secteurs Communications Electroniques, Grande Distribution et Banque</a:t>
            </a:r>
            <a:endParaRPr sz="1500" b="0" i="1" u="none" strike="noStrike" cap="none">
              <a:solidFill>
                <a:srgbClr val="000000"/>
              </a:solidFill>
              <a:latin typeface="Montserrat"/>
              <a:ea typeface="Montserrat"/>
              <a:cs typeface="Montserrat"/>
              <a:sym typeface="Montserrat"/>
            </a:endParaRPr>
          </a:p>
        </p:txBody>
      </p:sp>
      <p:sp>
        <p:nvSpPr>
          <p:cNvPr id="118" name="Google Shape;118;p17"/>
          <p:cNvSpPr/>
          <p:nvPr/>
        </p:nvSpPr>
        <p:spPr>
          <a:xfrm>
            <a:off x="529200" y="329250"/>
            <a:ext cx="66951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a:solidFill>
                  <a:srgbClr val="274139"/>
                </a:solidFill>
                <a:latin typeface="Lexend"/>
                <a:ea typeface="Lexend"/>
                <a:cs typeface="Lexend"/>
                <a:sym typeface="Lexend"/>
              </a:rPr>
              <a:t>Votre animatrice</a:t>
            </a:r>
            <a:endParaRPr sz="4900" b="1" i="0" u="none" strike="noStrike" cap="none">
              <a:solidFill>
                <a:srgbClr val="BB8A61"/>
              </a:solidFill>
              <a:latin typeface="Lexend"/>
              <a:ea typeface="Lexend"/>
              <a:cs typeface="Lexend"/>
              <a:sym typeface="Lexend"/>
            </a:endParaRPr>
          </a:p>
        </p:txBody>
      </p:sp>
      <p:pic>
        <p:nvPicPr>
          <p:cNvPr id="119" name="Google Shape;119;p17"/>
          <p:cNvPicPr preferRelativeResize="0"/>
          <p:nvPr/>
        </p:nvPicPr>
        <p:blipFill>
          <a:blip r:embed="rId4">
            <a:alphaModFix/>
          </a:blip>
          <a:stretch>
            <a:fillRect/>
          </a:stretch>
        </p:blipFill>
        <p:spPr>
          <a:xfrm>
            <a:off x="307650" y="1543735"/>
            <a:ext cx="2702100" cy="2996100"/>
          </a:xfrm>
          <a:prstGeom prst="roundRect">
            <a:avLst>
              <a:gd name="adj" fmla="val 9853"/>
            </a:avLst>
          </a:prstGeom>
          <a:noFill/>
          <a:ln>
            <a:noFill/>
          </a:ln>
        </p:spPr>
      </p:pic>
      <p:sp>
        <p:nvSpPr>
          <p:cNvPr id="120" name="Google Shape;120;p17"/>
          <p:cNvSpPr txBox="1"/>
          <p:nvPr/>
        </p:nvSpPr>
        <p:spPr>
          <a:xfrm>
            <a:off x="4281450" y="5844125"/>
            <a:ext cx="3629100" cy="8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a:solidFill>
                  <a:schemeClr val="dk1"/>
                </a:solidFill>
                <a:latin typeface="Montserrat"/>
                <a:ea typeface="Montserrat"/>
                <a:cs typeface="Montserrat"/>
                <a:sym typeface="Montserrat"/>
              </a:rPr>
              <a:t>DESS Gestion des Entreprises</a:t>
            </a:r>
            <a:endParaRPr sz="2400">
              <a:solidFill>
                <a:schemeClr val="dk2"/>
              </a:solidFill>
              <a:latin typeface="Lexend Light"/>
              <a:ea typeface="Lexend Light"/>
              <a:cs typeface="Lexend Light"/>
              <a:sym typeface="Lexend Light"/>
            </a:endParaRPr>
          </a:p>
        </p:txBody>
      </p:sp>
      <p:sp>
        <p:nvSpPr>
          <p:cNvPr id="121" name="Google Shape;121;p17"/>
          <p:cNvSpPr txBox="1"/>
          <p:nvPr/>
        </p:nvSpPr>
        <p:spPr>
          <a:xfrm>
            <a:off x="8146200" y="5844125"/>
            <a:ext cx="3836100" cy="7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a:solidFill>
                  <a:schemeClr val="dk1"/>
                </a:solidFill>
                <a:latin typeface="Montserrat"/>
                <a:ea typeface="Montserrat"/>
                <a:cs typeface="Montserrat"/>
                <a:sym typeface="Montserrat"/>
              </a:rPr>
              <a:t>D.E.A. Droit Economique et des Affaires Internationales</a:t>
            </a:r>
            <a:endParaRPr sz="2400">
              <a:solidFill>
                <a:schemeClr val="dk2"/>
              </a:solidFill>
              <a:latin typeface="Lexend Light"/>
              <a:ea typeface="Lexend Light"/>
              <a:cs typeface="Lexend Light"/>
              <a:sym typeface="Lexend Light"/>
            </a:endParaRPr>
          </a:p>
        </p:txBody>
      </p:sp>
      <p:sp>
        <p:nvSpPr>
          <p:cNvPr id="122" name="Google Shape;122;p17"/>
          <p:cNvSpPr txBox="1"/>
          <p:nvPr/>
        </p:nvSpPr>
        <p:spPr>
          <a:xfrm>
            <a:off x="473250" y="5196650"/>
            <a:ext cx="3117300" cy="114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fr-FR" sz="1600" b="1">
                <a:solidFill>
                  <a:schemeClr val="dk1"/>
                </a:solidFill>
                <a:latin typeface="Montserrat"/>
                <a:ea typeface="Montserrat"/>
                <a:cs typeface="Montserrat"/>
                <a:sym typeface="Montserrat"/>
              </a:rPr>
              <a:t>Formation :</a:t>
            </a:r>
            <a:endParaRPr sz="1600" b="1">
              <a:solidFill>
                <a:schemeClr val="dk1"/>
              </a:solidFill>
              <a:latin typeface="Montserrat"/>
              <a:ea typeface="Montserrat"/>
              <a:cs typeface="Montserrat"/>
              <a:sym typeface="Montserrat"/>
            </a:endParaRPr>
          </a:p>
          <a:p>
            <a:pPr marL="0" lvl="0" indent="0" algn="l" rtl="0">
              <a:lnSpc>
                <a:spcPct val="115000"/>
              </a:lnSpc>
              <a:spcBef>
                <a:spcPts val="800"/>
              </a:spcBef>
              <a:spcAft>
                <a:spcPts val="0"/>
              </a:spcAft>
              <a:buClr>
                <a:schemeClr val="dk1"/>
              </a:buClr>
              <a:buSzPts val="1600"/>
              <a:buFont typeface="Arial"/>
              <a:buNone/>
            </a:pPr>
            <a:endParaRPr sz="800"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fr-FR" sz="1500">
                <a:solidFill>
                  <a:schemeClr val="dk1"/>
                </a:solidFill>
                <a:latin typeface="Montserrat"/>
                <a:ea typeface="Montserrat"/>
                <a:cs typeface="Montserrat"/>
                <a:sym typeface="Montserrat"/>
              </a:rPr>
              <a:t>Bilan Carbone®</a:t>
            </a:r>
            <a:endParaRPr sz="1500">
              <a:solidFill>
                <a:schemeClr val="dk1"/>
              </a:solidFill>
              <a:latin typeface="Montserrat"/>
              <a:ea typeface="Montserrat"/>
              <a:cs typeface="Montserrat"/>
              <a:sym typeface="Montserrat"/>
            </a:endParaRPr>
          </a:p>
          <a:p>
            <a:pPr marL="0" lvl="0" indent="0" algn="l" rtl="0">
              <a:lnSpc>
                <a:spcPct val="100000"/>
              </a:lnSpc>
              <a:spcBef>
                <a:spcPts val="1200"/>
              </a:spcBef>
              <a:spcAft>
                <a:spcPts val="1200"/>
              </a:spcAft>
              <a:buClr>
                <a:schemeClr val="dk1"/>
              </a:buClr>
              <a:buSzPts val="1100"/>
              <a:buFont typeface="Arial"/>
              <a:buNone/>
            </a:pPr>
            <a:r>
              <a:rPr lang="fr-FR" sz="1500">
                <a:solidFill>
                  <a:schemeClr val="dk1"/>
                </a:solidFill>
                <a:latin typeface="Montserrat"/>
                <a:ea typeface="Montserrat"/>
                <a:cs typeface="Montserrat"/>
                <a:sym typeface="Montserrat"/>
              </a:rPr>
              <a:t>MOOC Reporting extra financier et stratégie RSE</a:t>
            </a:r>
            <a:endParaRPr sz="2300">
              <a:solidFill>
                <a:schemeClr val="dk2"/>
              </a:solidFill>
              <a:latin typeface="Lexend Light"/>
              <a:ea typeface="Lexend Light"/>
              <a:cs typeface="Lexend Light"/>
              <a:sym typeface="Lexend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1"/>
          <p:cNvSpPr/>
          <p:nvPr/>
        </p:nvSpPr>
        <p:spPr>
          <a:xfrm>
            <a:off x="156325" y="295200"/>
            <a:ext cx="104319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Prenons nos lunettes </a:t>
            </a:r>
            <a:r>
              <a:rPr lang="fr-FR" sz="4900" b="1" i="0" u="none" strike="noStrike" cap="none">
                <a:solidFill>
                  <a:srgbClr val="BB8A61"/>
                </a:solidFill>
                <a:latin typeface="Lexend"/>
                <a:ea typeface="Lexend"/>
                <a:cs typeface="Lexend"/>
                <a:sym typeface="Lexend"/>
              </a:rPr>
              <a:t>“</a:t>
            </a:r>
            <a:r>
              <a:rPr lang="fr-FR" sz="4900" b="1" i="0" u="none" strike="noStrike" cap="none">
                <a:solidFill>
                  <a:srgbClr val="274139"/>
                </a:solidFill>
                <a:latin typeface="Lexend"/>
                <a:ea typeface="Lexend"/>
                <a:cs typeface="Lexend"/>
                <a:sym typeface="Lexend"/>
              </a:rPr>
              <a:t>Climat</a:t>
            </a:r>
            <a:r>
              <a:rPr lang="fr-FR" sz="4900" b="1" i="0" u="none" strike="noStrike" cap="none">
                <a:solidFill>
                  <a:srgbClr val="BB8A61"/>
                </a:solidFill>
                <a:latin typeface="Lexend"/>
                <a:ea typeface="Lexend"/>
                <a:cs typeface="Lexend"/>
                <a:sym typeface="Lexend"/>
              </a:rPr>
              <a:t>”</a:t>
            </a:r>
            <a:endParaRPr sz="4900" b="1" i="0" u="none" strike="noStrike" cap="none">
              <a:solidFill>
                <a:srgbClr val="BB8A61"/>
              </a:solidFill>
              <a:latin typeface="Lexend"/>
              <a:ea typeface="Lexend"/>
              <a:cs typeface="Lexend"/>
              <a:sym typeface="Lexend"/>
            </a:endParaRPr>
          </a:p>
        </p:txBody>
      </p:sp>
      <p:sp>
        <p:nvSpPr>
          <p:cNvPr id="404" name="Google Shape;404;p31"/>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20</a:t>
            </a:fld>
            <a:endParaRPr/>
          </a:p>
        </p:txBody>
      </p:sp>
      <p:grpSp>
        <p:nvGrpSpPr>
          <p:cNvPr id="405" name="Google Shape;405;p31"/>
          <p:cNvGrpSpPr/>
          <p:nvPr/>
        </p:nvGrpSpPr>
        <p:grpSpPr>
          <a:xfrm>
            <a:off x="1642225" y="1625450"/>
            <a:ext cx="8833626" cy="4293550"/>
            <a:chOff x="1642225" y="1625450"/>
            <a:chExt cx="8833626" cy="4293550"/>
          </a:xfrm>
        </p:grpSpPr>
        <p:pic>
          <p:nvPicPr>
            <p:cNvPr id="406" name="Google Shape;406;p31"/>
            <p:cNvPicPr preferRelativeResize="0"/>
            <p:nvPr/>
          </p:nvPicPr>
          <p:blipFill rotWithShape="1">
            <a:blip r:embed="rId3">
              <a:alphaModFix/>
            </a:blip>
            <a:srcRect/>
            <a:stretch/>
          </p:blipFill>
          <p:spPr>
            <a:xfrm>
              <a:off x="1642225" y="1625450"/>
              <a:ext cx="8833626" cy="4293550"/>
            </a:xfrm>
            <a:prstGeom prst="rect">
              <a:avLst/>
            </a:prstGeom>
            <a:noFill/>
            <a:ln>
              <a:noFill/>
            </a:ln>
          </p:spPr>
        </p:pic>
        <p:grpSp>
          <p:nvGrpSpPr>
            <p:cNvPr id="407" name="Google Shape;407;p31"/>
            <p:cNvGrpSpPr/>
            <p:nvPr/>
          </p:nvGrpSpPr>
          <p:grpSpPr>
            <a:xfrm>
              <a:off x="2028533" y="1787205"/>
              <a:ext cx="3583166" cy="3792722"/>
              <a:chOff x="3096920" y="569931"/>
              <a:chExt cx="5957051" cy="5722272"/>
            </a:xfrm>
          </p:grpSpPr>
          <p:pic>
            <p:nvPicPr>
              <p:cNvPr id="408" name="Google Shape;408;p31"/>
              <p:cNvPicPr preferRelativeResize="0"/>
              <p:nvPr/>
            </p:nvPicPr>
            <p:blipFill rotWithShape="1">
              <a:blip r:embed="rId4">
                <a:alphaModFix/>
              </a:blip>
              <a:srcRect/>
              <a:stretch/>
            </p:blipFill>
            <p:spPr>
              <a:xfrm>
                <a:off x="3096920" y="569931"/>
                <a:ext cx="5957051" cy="5722272"/>
              </a:xfrm>
              <a:prstGeom prst="rect">
                <a:avLst/>
              </a:prstGeom>
              <a:noFill/>
              <a:ln>
                <a:noFill/>
              </a:ln>
            </p:spPr>
          </p:pic>
          <p:sp>
            <p:nvSpPr>
              <p:cNvPr id="409" name="Google Shape;409;p31"/>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31"/>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31"/>
              <p:cNvSpPr/>
              <p:nvPr/>
            </p:nvSpPr>
            <p:spPr>
              <a:xfrm rot="8727553">
                <a:off x="5653156" y="4553783"/>
                <a:ext cx="1316948" cy="932996"/>
              </a:xfrm>
              <a:prstGeom prst="arc">
                <a:avLst>
                  <a:gd name="adj1" fmla="val 16200000"/>
                  <a:gd name="adj2" fmla="val 0"/>
                </a:avLst>
              </a:pr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2" name="Google Shape;412;p31"/>
            <p:cNvGrpSpPr/>
            <p:nvPr/>
          </p:nvGrpSpPr>
          <p:grpSpPr>
            <a:xfrm>
              <a:off x="6476808" y="1799667"/>
              <a:ext cx="3583166" cy="3792722"/>
              <a:chOff x="3096920" y="569931"/>
              <a:chExt cx="5957051" cy="5722272"/>
            </a:xfrm>
          </p:grpSpPr>
          <p:pic>
            <p:nvPicPr>
              <p:cNvPr id="413" name="Google Shape;413;p31"/>
              <p:cNvPicPr preferRelativeResize="0"/>
              <p:nvPr/>
            </p:nvPicPr>
            <p:blipFill rotWithShape="1">
              <a:blip r:embed="rId4">
                <a:alphaModFix/>
              </a:blip>
              <a:srcRect/>
              <a:stretch/>
            </p:blipFill>
            <p:spPr>
              <a:xfrm>
                <a:off x="3096920" y="569931"/>
                <a:ext cx="5957051" cy="5722272"/>
              </a:xfrm>
              <a:prstGeom prst="rect">
                <a:avLst/>
              </a:prstGeom>
              <a:noFill/>
              <a:ln>
                <a:noFill/>
              </a:ln>
            </p:spPr>
          </p:pic>
          <p:sp>
            <p:nvSpPr>
              <p:cNvPr id="414" name="Google Shape;414;p31"/>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31"/>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31"/>
              <p:cNvSpPr/>
              <p:nvPr/>
            </p:nvSpPr>
            <p:spPr>
              <a:xfrm rot="8727553">
                <a:off x="5653156" y="4553783"/>
                <a:ext cx="1316948" cy="932996"/>
              </a:xfrm>
              <a:prstGeom prst="arc">
                <a:avLst>
                  <a:gd name="adj1" fmla="val 16200000"/>
                  <a:gd name="adj2" fmla="val 0"/>
                </a:avLst>
              </a:pr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2"/>
          <p:cNvSpPr/>
          <p:nvPr/>
        </p:nvSpPr>
        <p:spPr>
          <a:xfrm>
            <a:off x="2752000" y="726525"/>
            <a:ext cx="6494700" cy="3365400"/>
          </a:xfrm>
          <a:prstGeom prst="roundRect">
            <a:avLst>
              <a:gd name="adj" fmla="val 5482"/>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32"/>
          <p:cNvSpPr txBox="1"/>
          <p:nvPr/>
        </p:nvSpPr>
        <p:spPr>
          <a:xfrm>
            <a:off x="0" y="4607378"/>
            <a:ext cx="12192000" cy="76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2400" b="0" i="0" u="none" strike="noStrike" cap="none">
                <a:solidFill>
                  <a:srgbClr val="27423A"/>
                </a:solidFill>
                <a:latin typeface="Lexend Light"/>
                <a:ea typeface="Lexend Light"/>
                <a:cs typeface="Lexend Light"/>
                <a:sym typeface="Lexend Light"/>
              </a:rPr>
              <a:t>Après </a:t>
            </a:r>
            <a:r>
              <a:rPr lang="fr-FR" sz="2400" b="1" i="0" u="none" strike="noStrike" cap="none">
                <a:solidFill>
                  <a:srgbClr val="BB8A61"/>
                </a:solidFill>
                <a:latin typeface="Lexend"/>
                <a:ea typeface="Lexend"/>
                <a:cs typeface="Lexend"/>
                <a:sym typeface="Lexend"/>
              </a:rPr>
              <a:t>la dernière période glaciaire</a:t>
            </a:r>
            <a:r>
              <a:rPr lang="fr-FR" sz="2400" b="0" i="0" u="none" strike="noStrike" cap="none">
                <a:solidFill>
                  <a:srgbClr val="27423A"/>
                </a:solidFill>
                <a:latin typeface="Lexend Light"/>
                <a:ea typeface="Lexend Light"/>
                <a:cs typeface="Lexend Light"/>
                <a:sym typeface="Lexend Light"/>
              </a:rPr>
              <a:t> (il y a 20 000 ans), de combien </a:t>
            </a:r>
            <a:br>
              <a:rPr lang="fr-FR" sz="2400" b="0" i="0" u="none" strike="noStrike" cap="none">
                <a:solidFill>
                  <a:srgbClr val="27423A"/>
                </a:solidFill>
                <a:latin typeface="Lexend Light"/>
                <a:ea typeface="Lexend Light"/>
                <a:cs typeface="Lexend Light"/>
                <a:sym typeface="Lexend Light"/>
              </a:rPr>
            </a:br>
            <a:r>
              <a:rPr lang="fr-FR" sz="2400" b="0" i="0" u="none" strike="noStrike" cap="none">
                <a:solidFill>
                  <a:srgbClr val="27423A"/>
                </a:solidFill>
                <a:latin typeface="Lexend Light"/>
                <a:ea typeface="Lexend Light"/>
                <a:cs typeface="Lexend Light"/>
                <a:sym typeface="Lexend Light"/>
              </a:rPr>
              <a:t>de </a:t>
            </a:r>
            <a:r>
              <a:rPr lang="fr-FR" sz="2400" b="1" i="0" u="none" strike="noStrike" cap="none">
                <a:solidFill>
                  <a:srgbClr val="BB8A61"/>
                </a:solidFill>
                <a:latin typeface="Lexend"/>
                <a:ea typeface="Lexend"/>
                <a:cs typeface="Lexend"/>
                <a:sym typeface="Lexend"/>
              </a:rPr>
              <a:t>degrés</a:t>
            </a:r>
            <a:r>
              <a:rPr lang="fr-FR" sz="2400" b="0" i="0" u="none" strike="noStrike" cap="none">
                <a:solidFill>
                  <a:srgbClr val="27423A"/>
                </a:solidFill>
                <a:latin typeface="Lexend Light"/>
                <a:ea typeface="Lexend Light"/>
                <a:cs typeface="Lexend Light"/>
                <a:sym typeface="Lexend Light"/>
              </a:rPr>
              <a:t> la </a:t>
            </a:r>
            <a:r>
              <a:rPr lang="fr-FR" sz="2400" b="1" i="0" u="none" strike="noStrike" cap="none">
                <a:solidFill>
                  <a:srgbClr val="BB8A61"/>
                </a:solidFill>
                <a:latin typeface="Lexend"/>
                <a:ea typeface="Lexend"/>
                <a:cs typeface="Lexend"/>
                <a:sym typeface="Lexend"/>
              </a:rPr>
              <a:t>température moyenne</a:t>
            </a:r>
            <a:r>
              <a:rPr lang="fr-FR" sz="2400" b="0" i="0" u="none" strike="noStrike" cap="none">
                <a:solidFill>
                  <a:srgbClr val="27423A"/>
                </a:solidFill>
                <a:latin typeface="Lexend Light"/>
                <a:ea typeface="Lexend Light"/>
                <a:cs typeface="Lexend Light"/>
                <a:sym typeface="Lexend Light"/>
              </a:rPr>
              <a:t> sur terre a-t-elle </a:t>
            </a:r>
            <a:r>
              <a:rPr lang="fr-FR" sz="2400" b="1" i="0" u="none" strike="noStrike" cap="none">
                <a:solidFill>
                  <a:srgbClr val="BB8A61"/>
                </a:solidFill>
                <a:latin typeface="Lexend"/>
                <a:ea typeface="Lexend"/>
                <a:cs typeface="Lexend"/>
                <a:sym typeface="Lexend"/>
              </a:rPr>
              <a:t>augmenté</a:t>
            </a:r>
            <a:r>
              <a:rPr lang="fr-FR" sz="2400" b="0" i="0" u="none" strike="noStrike" cap="none">
                <a:solidFill>
                  <a:srgbClr val="27423A"/>
                </a:solidFill>
                <a:latin typeface="Lexend Light"/>
                <a:ea typeface="Lexend Light"/>
                <a:cs typeface="Lexend Light"/>
                <a:sym typeface="Lexend Light"/>
              </a:rPr>
              <a:t> ? </a:t>
            </a:r>
            <a:endParaRPr sz="24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p:txBody>
      </p:sp>
      <p:sp>
        <p:nvSpPr>
          <p:cNvPr id="423" name="Google Shape;423;p32"/>
          <p:cNvSpPr/>
          <p:nvPr/>
        </p:nvSpPr>
        <p:spPr>
          <a:xfrm>
            <a:off x="817425" y="5611650"/>
            <a:ext cx="105567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4" name="Google Shape;424;p32"/>
          <p:cNvPicPr preferRelativeResize="0"/>
          <p:nvPr/>
        </p:nvPicPr>
        <p:blipFill rotWithShape="1">
          <a:blip r:embed="rId3">
            <a:alphaModFix/>
          </a:blip>
          <a:srcRect/>
          <a:stretch/>
        </p:blipFill>
        <p:spPr>
          <a:xfrm>
            <a:off x="5993100" y="787250"/>
            <a:ext cx="3202800" cy="3228600"/>
          </a:xfrm>
          <a:prstGeom prst="roundRect">
            <a:avLst>
              <a:gd name="adj" fmla="val 4809"/>
            </a:avLst>
          </a:prstGeom>
          <a:noFill/>
          <a:ln w="19050" cap="flat" cmpd="sng">
            <a:solidFill>
              <a:srgbClr val="BB8A61"/>
            </a:solidFill>
            <a:prstDash val="solid"/>
            <a:round/>
            <a:headEnd type="none" w="sm" len="sm"/>
            <a:tailEnd type="none" w="sm" len="sm"/>
          </a:ln>
        </p:spPr>
      </p:pic>
      <p:pic>
        <p:nvPicPr>
          <p:cNvPr id="425" name="Google Shape;425;p32"/>
          <p:cNvPicPr preferRelativeResize="0"/>
          <p:nvPr/>
        </p:nvPicPr>
        <p:blipFill rotWithShape="1">
          <a:blip r:embed="rId4">
            <a:alphaModFix/>
          </a:blip>
          <a:srcRect/>
          <a:stretch/>
        </p:blipFill>
        <p:spPr>
          <a:xfrm>
            <a:off x="2811625" y="787250"/>
            <a:ext cx="3072600" cy="3228600"/>
          </a:xfrm>
          <a:prstGeom prst="roundRect">
            <a:avLst>
              <a:gd name="adj" fmla="val 4866"/>
            </a:avLst>
          </a:prstGeom>
          <a:noFill/>
          <a:ln w="19050" cap="flat" cmpd="sng">
            <a:solidFill>
              <a:schemeClr val="dk2"/>
            </a:solidFill>
            <a:prstDash val="solid"/>
            <a:round/>
            <a:headEnd type="none" w="sm" len="sm"/>
            <a:tailEnd type="none" w="sm" len="sm"/>
          </a:ln>
        </p:spPr>
      </p:pic>
      <p:sp>
        <p:nvSpPr>
          <p:cNvPr id="426" name="Google Shape;426;p32"/>
          <p:cNvSpPr/>
          <p:nvPr/>
        </p:nvSpPr>
        <p:spPr>
          <a:xfrm>
            <a:off x="2623236" y="4115342"/>
            <a:ext cx="2824800" cy="281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fr-FR" sz="1100" b="0" i="1" u="none" strike="noStrike" cap="none">
                <a:solidFill>
                  <a:schemeClr val="dk2"/>
                </a:solidFill>
                <a:latin typeface="Lexend Light"/>
                <a:ea typeface="Lexend Light"/>
                <a:cs typeface="Lexend Light"/>
                <a:sym typeface="Lexend Light"/>
              </a:rPr>
              <a:t>Europe - il y a 20 000 ans</a:t>
            </a:r>
            <a:endParaRPr sz="1100" b="0" i="1" u="none" strike="noStrike" cap="none">
              <a:solidFill>
                <a:schemeClr val="dk2"/>
              </a:solidFill>
              <a:latin typeface="Lexend Light"/>
              <a:ea typeface="Lexend Light"/>
              <a:cs typeface="Lexend Light"/>
              <a:sym typeface="Lexend Light"/>
            </a:endParaRPr>
          </a:p>
        </p:txBody>
      </p:sp>
      <p:sp>
        <p:nvSpPr>
          <p:cNvPr id="427" name="Google Shape;427;p32"/>
          <p:cNvSpPr/>
          <p:nvPr/>
        </p:nvSpPr>
        <p:spPr>
          <a:xfrm>
            <a:off x="5829136" y="4091842"/>
            <a:ext cx="2824800" cy="281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fr-FR" sz="1100" b="0" i="1" u="none" strike="noStrike" cap="none">
                <a:solidFill>
                  <a:schemeClr val="dk2"/>
                </a:solidFill>
                <a:latin typeface="Lexend Light"/>
                <a:ea typeface="Lexend Light"/>
                <a:cs typeface="Lexend Light"/>
                <a:sym typeface="Lexend Light"/>
              </a:rPr>
              <a:t>Europe - aujourd’hui</a:t>
            </a:r>
            <a:endParaRPr sz="1100" b="0" i="1" u="none" strike="noStrike" cap="none">
              <a:solidFill>
                <a:schemeClr val="dk2"/>
              </a:solidFill>
              <a:latin typeface="Lexend Light"/>
              <a:ea typeface="Lexend Light"/>
              <a:cs typeface="Lexend Light"/>
              <a:sym typeface="Lexend Light"/>
            </a:endParaRPr>
          </a:p>
        </p:txBody>
      </p:sp>
      <p:sp>
        <p:nvSpPr>
          <p:cNvPr id="428" name="Google Shape;428;p32"/>
          <p:cNvSpPr/>
          <p:nvPr/>
        </p:nvSpPr>
        <p:spPr>
          <a:xfrm>
            <a:off x="5514400" y="1924675"/>
            <a:ext cx="969900" cy="765000"/>
          </a:xfrm>
          <a:prstGeom prst="rightArrow">
            <a:avLst>
              <a:gd name="adj1" fmla="val 50000"/>
              <a:gd name="adj2" fmla="val 50000"/>
            </a:avLst>
          </a:prstGeom>
          <a:solidFill>
            <a:srgbClr val="FFFAF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32"/>
          <p:cNvSpPr txBox="1"/>
          <p:nvPr/>
        </p:nvSpPr>
        <p:spPr>
          <a:xfrm>
            <a:off x="5680150" y="2030125"/>
            <a:ext cx="4860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400"/>
              <a:buFont typeface="Arial"/>
              <a:buNone/>
            </a:pPr>
            <a:r>
              <a:rPr lang="fr-FR" sz="2400" b="1" i="0" u="none" strike="noStrike" cap="none">
                <a:solidFill>
                  <a:srgbClr val="2D4038"/>
                </a:solidFill>
                <a:latin typeface="Lexend"/>
                <a:ea typeface="Lexend"/>
                <a:cs typeface="Lexend"/>
                <a:sym typeface="Lexend"/>
              </a:rPr>
              <a:t>?</a:t>
            </a:r>
            <a:endParaRPr sz="1400" b="0" i="0" u="none" strike="noStrike" cap="none">
              <a:solidFill>
                <a:srgbClr val="000000"/>
              </a:solidFill>
              <a:latin typeface="Arial"/>
              <a:ea typeface="Arial"/>
              <a:cs typeface="Arial"/>
              <a:sym typeface="Arial"/>
            </a:endParaRPr>
          </a:p>
        </p:txBody>
      </p:sp>
      <p:sp>
        <p:nvSpPr>
          <p:cNvPr id="430" name="Google Shape;430;p32"/>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21</a:t>
            </a:fld>
            <a:endParaRPr/>
          </a:p>
        </p:txBody>
      </p:sp>
      <p:grpSp>
        <p:nvGrpSpPr>
          <p:cNvPr id="431" name="Google Shape;431;p32"/>
          <p:cNvGrpSpPr/>
          <p:nvPr/>
        </p:nvGrpSpPr>
        <p:grpSpPr>
          <a:xfrm>
            <a:off x="7855711" y="2929165"/>
            <a:ext cx="1340193" cy="764976"/>
            <a:chOff x="7198925" y="3022475"/>
            <a:chExt cx="2040178" cy="1164525"/>
          </a:xfrm>
        </p:grpSpPr>
        <p:pic>
          <p:nvPicPr>
            <p:cNvPr id="432" name="Google Shape;432;p32"/>
            <p:cNvPicPr preferRelativeResize="0"/>
            <p:nvPr/>
          </p:nvPicPr>
          <p:blipFill rotWithShape="1">
            <a:blip r:embed="rId5">
              <a:alphaModFix/>
            </a:blip>
            <a:srcRect/>
            <a:stretch/>
          </p:blipFill>
          <p:spPr>
            <a:xfrm>
              <a:off x="7198926" y="3533900"/>
              <a:ext cx="2040177" cy="653100"/>
            </a:xfrm>
            <a:prstGeom prst="rect">
              <a:avLst/>
            </a:prstGeom>
            <a:noFill/>
            <a:ln>
              <a:noFill/>
            </a:ln>
          </p:spPr>
        </p:pic>
        <p:pic>
          <p:nvPicPr>
            <p:cNvPr id="433" name="Google Shape;433;p32"/>
            <p:cNvPicPr preferRelativeResize="0"/>
            <p:nvPr/>
          </p:nvPicPr>
          <p:blipFill rotWithShape="1">
            <a:blip r:embed="rId6">
              <a:alphaModFix/>
            </a:blip>
            <a:srcRect/>
            <a:stretch/>
          </p:blipFill>
          <p:spPr>
            <a:xfrm>
              <a:off x="7198925" y="3022475"/>
              <a:ext cx="2040177" cy="554100"/>
            </a:xfrm>
            <a:prstGeom prst="rect">
              <a:avLst/>
            </a:prstGeom>
            <a:noFill/>
            <a:ln>
              <a:noFill/>
            </a:ln>
          </p:spPr>
        </p:pic>
      </p:grpSp>
      <p:sp>
        <p:nvSpPr>
          <p:cNvPr id="434" name="Google Shape;434;p32"/>
          <p:cNvSpPr txBox="1"/>
          <p:nvPr/>
        </p:nvSpPr>
        <p:spPr>
          <a:xfrm>
            <a:off x="125" y="5691100"/>
            <a:ext cx="12192000" cy="554100"/>
          </a:xfrm>
          <a:prstGeom prst="rect">
            <a:avLst/>
          </a:prstGeom>
          <a:noFill/>
          <a:ln>
            <a:noFill/>
          </a:ln>
        </p:spPr>
        <p:txBody>
          <a:bodyPr spcFirstLastPara="1" wrap="square" lIns="91425" tIns="91425" rIns="91425" bIns="91425" anchor="t" anchorCtr="0">
            <a:spAutoFit/>
          </a:bodyPr>
          <a:lstStyle/>
          <a:p>
            <a:pPr marL="457200" marR="0" lvl="0" indent="-381000" algn="ctr" rtl="0">
              <a:lnSpc>
                <a:spcPct val="115000"/>
              </a:lnSpc>
              <a:spcBef>
                <a:spcPts val="0"/>
              </a:spcBef>
              <a:spcAft>
                <a:spcPts val="0"/>
              </a:spcAft>
              <a:buClr>
                <a:srgbClr val="27423A"/>
              </a:buClr>
              <a:buSzPts val="2400"/>
              <a:buFont typeface="Lexend"/>
              <a:buAutoNum type="alphaUcPeriod"/>
            </a:pPr>
            <a:r>
              <a:rPr lang="fr-FR" sz="2400" b="1" i="0" u="none" strike="noStrike" cap="none">
                <a:solidFill>
                  <a:srgbClr val="27423A"/>
                </a:solidFill>
                <a:latin typeface="Lexend"/>
                <a:ea typeface="Lexend"/>
                <a:cs typeface="Lexend"/>
                <a:sym typeface="Lexend"/>
              </a:rPr>
              <a:t>+ 19°C 		B. + 15°C 		C. </a:t>
            </a:r>
            <a:r>
              <a:rPr lang="fr-FR" sz="2400" b="1" i="0" u="none" strike="noStrike" cap="none">
                <a:solidFill>
                  <a:srgbClr val="2D4038"/>
                </a:solidFill>
                <a:latin typeface="Lexend"/>
                <a:ea typeface="Lexend"/>
                <a:cs typeface="Lexend"/>
                <a:sym typeface="Lexend"/>
              </a:rPr>
              <a:t>+ 11°C</a:t>
            </a:r>
            <a:r>
              <a:rPr lang="fr-FR" sz="2400" b="1" i="0" u="none" strike="noStrike" cap="none">
                <a:solidFill>
                  <a:srgbClr val="27423A"/>
                </a:solidFill>
                <a:latin typeface="Lexend"/>
                <a:ea typeface="Lexend"/>
                <a:cs typeface="Lexend"/>
                <a:sym typeface="Lexend"/>
              </a:rPr>
              <a:t> 		</a:t>
            </a:r>
            <a:r>
              <a:rPr lang="fr-FR" sz="2400" b="1" i="0" u="none" strike="noStrike" cap="none">
                <a:solidFill>
                  <a:srgbClr val="2D4038"/>
                </a:solidFill>
                <a:latin typeface="Lexend"/>
                <a:ea typeface="Lexend"/>
                <a:cs typeface="Lexend"/>
                <a:sym typeface="Lexend"/>
              </a:rPr>
              <a:t>D. +6°C</a:t>
            </a:r>
            <a:endParaRPr sz="2400" b="1" i="0" u="none" strike="noStrike" cap="none">
              <a:solidFill>
                <a:srgbClr val="27423A"/>
              </a:solidFill>
              <a:latin typeface="Lexend"/>
              <a:ea typeface="Lexend"/>
              <a:cs typeface="Lexend"/>
              <a:sym typeface="Lexe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3"/>
          <p:cNvSpPr/>
          <p:nvPr/>
        </p:nvSpPr>
        <p:spPr>
          <a:xfrm>
            <a:off x="817425" y="5611650"/>
            <a:ext cx="105567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3"/>
          <p:cNvSpPr txBox="1"/>
          <p:nvPr/>
        </p:nvSpPr>
        <p:spPr>
          <a:xfrm>
            <a:off x="125" y="5614900"/>
            <a:ext cx="12192000" cy="600300"/>
          </a:xfrm>
          <a:prstGeom prst="rect">
            <a:avLst/>
          </a:prstGeom>
          <a:noFill/>
          <a:ln>
            <a:noFill/>
          </a:ln>
        </p:spPr>
        <p:txBody>
          <a:bodyPr spcFirstLastPara="1" wrap="square" lIns="91425" tIns="91425" rIns="91425" bIns="91425" anchor="t" anchorCtr="0">
            <a:spAutoFit/>
          </a:bodyPr>
          <a:lstStyle/>
          <a:p>
            <a:pPr marL="457200" marR="0" lvl="0" indent="-381000" algn="ctr" rtl="0">
              <a:lnSpc>
                <a:spcPct val="115000"/>
              </a:lnSpc>
              <a:spcBef>
                <a:spcPts val="0"/>
              </a:spcBef>
              <a:spcAft>
                <a:spcPts val="0"/>
              </a:spcAft>
              <a:buClr>
                <a:srgbClr val="27423A"/>
              </a:buClr>
              <a:buSzPts val="2400"/>
              <a:buFont typeface="Lexend Light"/>
              <a:buAutoNum type="alphaUcPeriod"/>
            </a:pPr>
            <a:r>
              <a:rPr lang="fr-FR" sz="2400" b="0" i="0" u="none" strike="noStrike" cap="none">
                <a:solidFill>
                  <a:srgbClr val="27423A"/>
                </a:solidFill>
                <a:latin typeface="Lexend Light"/>
                <a:ea typeface="Lexend Light"/>
                <a:cs typeface="Lexend Light"/>
                <a:sym typeface="Lexend Light"/>
              </a:rPr>
              <a:t>+ </a:t>
            </a:r>
            <a:r>
              <a:rPr lang="fr-FR" sz="2400">
                <a:solidFill>
                  <a:srgbClr val="27423A"/>
                </a:solidFill>
                <a:latin typeface="Lexend Light"/>
                <a:ea typeface="Lexend Light"/>
                <a:cs typeface="Lexend Light"/>
                <a:sym typeface="Lexend Light"/>
              </a:rPr>
              <a:t>1</a:t>
            </a:r>
            <a:r>
              <a:rPr lang="fr-FR" sz="2400" b="0" i="0" u="none" strike="noStrike" cap="none">
                <a:solidFill>
                  <a:srgbClr val="27423A"/>
                </a:solidFill>
                <a:latin typeface="Lexend Light"/>
                <a:ea typeface="Lexend Light"/>
                <a:cs typeface="Lexend Light"/>
                <a:sym typeface="Lexend Light"/>
              </a:rPr>
              <a:t>9°C 		B. + 15°C 		C. </a:t>
            </a:r>
            <a:r>
              <a:rPr lang="fr-FR" sz="2400" b="0" i="0" u="none" strike="noStrike" cap="none">
                <a:solidFill>
                  <a:srgbClr val="2D4038"/>
                </a:solidFill>
                <a:latin typeface="Lexend Light"/>
                <a:ea typeface="Lexend Light"/>
                <a:cs typeface="Lexend Light"/>
                <a:sym typeface="Lexend Light"/>
              </a:rPr>
              <a:t>+ 11°C</a:t>
            </a:r>
            <a:r>
              <a:rPr lang="fr-FR" sz="2400" b="0" i="0" u="none" strike="noStrike" cap="none">
                <a:solidFill>
                  <a:srgbClr val="27423A"/>
                </a:solidFill>
                <a:latin typeface="Lexend Light"/>
                <a:ea typeface="Lexend Light"/>
                <a:cs typeface="Lexend Light"/>
                <a:sym typeface="Lexend Light"/>
              </a:rPr>
              <a:t> 		   </a:t>
            </a:r>
            <a:r>
              <a:rPr lang="fr-FR" sz="2700" b="1" i="0" u="none" strike="noStrike" cap="none">
                <a:solidFill>
                  <a:srgbClr val="00B050"/>
                </a:solidFill>
                <a:latin typeface="Lexend"/>
                <a:ea typeface="Lexend"/>
                <a:cs typeface="Lexend"/>
                <a:sym typeface="Lexend"/>
              </a:rPr>
              <a:t>D. +6°C</a:t>
            </a:r>
            <a:endParaRPr sz="2700" b="1" i="0" u="none" strike="noStrike" cap="none">
              <a:solidFill>
                <a:srgbClr val="00B050"/>
              </a:solidFill>
              <a:latin typeface="Lexend"/>
              <a:ea typeface="Lexend"/>
              <a:cs typeface="Lexend"/>
              <a:sym typeface="Lexend"/>
            </a:endParaRPr>
          </a:p>
        </p:txBody>
      </p:sp>
      <p:sp>
        <p:nvSpPr>
          <p:cNvPr id="442" name="Google Shape;442;p33"/>
          <p:cNvSpPr/>
          <p:nvPr/>
        </p:nvSpPr>
        <p:spPr>
          <a:xfrm>
            <a:off x="2752000" y="726525"/>
            <a:ext cx="6494700" cy="3365400"/>
          </a:xfrm>
          <a:prstGeom prst="roundRect">
            <a:avLst>
              <a:gd name="adj" fmla="val 5482"/>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3"/>
          <p:cNvSpPr txBox="1"/>
          <p:nvPr/>
        </p:nvSpPr>
        <p:spPr>
          <a:xfrm>
            <a:off x="0" y="4607378"/>
            <a:ext cx="12192000" cy="76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2400" b="0" i="0" u="none" strike="noStrike" cap="none">
                <a:solidFill>
                  <a:srgbClr val="27423A"/>
                </a:solidFill>
                <a:latin typeface="Lexend Light"/>
                <a:ea typeface="Lexend Light"/>
                <a:cs typeface="Lexend Light"/>
                <a:sym typeface="Lexend Light"/>
              </a:rPr>
              <a:t>Après </a:t>
            </a:r>
            <a:r>
              <a:rPr lang="fr-FR" sz="2400" b="1" i="0" u="none" strike="noStrike" cap="none">
                <a:solidFill>
                  <a:srgbClr val="BB8A61"/>
                </a:solidFill>
                <a:latin typeface="Lexend"/>
                <a:ea typeface="Lexend"/>
                <a:cs typeface="Lexend"/>
                <a:sym typeface="Lexend"/>
              </a:rPr>
              <a:t>la dernière période glaciaire</a:t>
            </a:r>
            <a:r>
              <a:rPr lang="fr-FR" sz="2400" b="0" i="0" u="none" strike="noStrike" cap="none">
                <a:solidFill>
                  <a:srgbClr val="27423A"/>
                </a:solidFill>
                <a:latin typeface="Lexend Light"/>
                <a:ea typeface="Lexend Light"/>
                <a:cs typeface="Lexend Light"/>
                <a:sym typeface="Lexend Light"/>
              </a:rPr>
              <a:t> (il y a 20 000 ans), de combien </a:t>
            </a:r>
            <a:br>
              <a:rPr lang="fr-FR" sz="2400" b="0" i="0" u="none" strike="noStrike" cap="none">
                <a:solidFill>
                  <a:srgbClr val="27423A"/>
                </a:solidFill>
                <a:latin typeface="Lexend Light"/>
                <a:ea typeface="Lexend Light"/>
                <a:cs typeface="Lexend Light"/>
                <a:sym typeface="Lexend Light"/>
              </a:rPr>
            </a:br>
            <a:r>
              <a:rPr lang="fr-FR" sz="2400" b="0" i="0" u="none" strike="noStrike" cap="none">
                <a:solidFill>
                  <a:srgbClr val="27423A"/>
                </a:solidFill>
                <a:latin typeface="Lexend Light"/>
                <a:ea typeface="Lexend Light"/>
                <a:cs typeface="Lexend Light"/>
                <a:sym typeface="Lexend Light"/>
              </a:rPr>
              <a:t>de </a:t>
            </a:r>
            <a:r>
              <a:rPr lang="fr-FR" sz="2400" b="1" i="0" u="none" strike="noStrike" cap="none">
                <a:solidFill>
                  <a:srgbClr val="BB8A61"/>
                </a:solidFill>
                <a:latin typeface="Lexend"/>
                <a:ea typeface="Lexend"/>
                <a:cs typeface="Lexend"/>
                <a:sym typeface="Lexend"/>
              </a:rPr>
              <a:t>degrés</a:t>
            </a:r>
            <a:r>
              <a:rPr lang="fr-FR" sz="2400" b="0" i="0" u="none" strike="noStrike" cap="none">
                <a:solidFill>
                  <a:srgbClr val="27423A"/>
                </a:solidFill>
                <a:latin typeface="Lexend Light"/>
                <a:ea typeface="Lexend Light"/>
                <a:cs typeface="Lexend Light"/>
                <a:sym typeface="Lexend Light"/>
              </a:rPr>
              <a:t> la </a:t>
            </a:r>
            <a:r>
              <a:rPr lang="fr-FR" sz="2400" b="1" i="0" u="none" strike="noStrike" cap="none">
                <a:solidFill>
                  <a:srgbClr val="BB8A61"/>
                </a:solidFill>
                <a:latin typeface="Lexend"/>
                <a:ea typeface="Lexend"/>
                <a:cs typeface="Lexend"/>
                <a:sym typeface="Lexend"/>
              </a:rPr>
              <a:t>température moyenne</a:t>
            </a:r>
            <a:r>
              <a:rPr lang="fr-FR" sz="2400" b="0" i="0" u="none" strike="noStrike" cap="none">
                <a:solidFill>
                  <a:srgbClr val="27423A"/>
                </a:solidFill>
                <a:latin typeface="Lexend Light"/>
                <a:ea typeface="Lexend Light"/>
                <a:cs typeface="Lexend Light"/>
                <a:sym typeface="Lexend Light"/>
              </a:rPr>
              <a:t> sur terre a-t-elle </a:t>
            </a:r>
            <a:r>
              <a:rPr lang="fr-FR" sz="2400" b="1" i="0" u="none" strike="noStrike" cap="none">
                <a:solidFill>
                  <a:srgbClr val="BB8A61"/>
                </a:solidFill>
                <a:latin typeface="Lexend"/>
                <a:ea typeface="Lexend"/>
                <a:cs typeface="Lexend"/>
                <a:sym typeface="Lexend"/>
              </a:rPr>
              <a:t>augmenté</a:t>
            </a:r>
            <a:r>
              <a:rPr lang="fr-FR" sz="2400" b="0" i="0" u="none" strike="noStrike" cap="none">
                <a:solidFill>
                  <a:srgbClr val="27423A"/>
                </a:solidFill>
                <a:latin typeface="Lexend Light"/>
                <a:ea typeface="Lexend Light"/>
                <a:cs typeface="Lexend Light"/>
                <a:sym typeface="Lexend Light"/>
              </a:rPr>
              <a:t> ? </a:t>
            </a:r>
            <a:endParaRPr sz="2400" b="0" i="0" u="none" strike="noStrike" cap="none">
              <a:solidFill>
                <a:srgbClr val="27423A"/>
              </a:solidFill>
              <a:latin typeface="Lexend Light"/>
              <a:ea typeface="Lexend Light"/>
              <a:cs typeface="Lexend Light"/>
              <a:sym typeface="Lexend Light"/>
            </a:endParaRPr>
          </a:p>
        </p:txBody>
      </p:sp>
      <p:pic>
        <p:nvPicPr>
          <p:cNvPr id="444" name="Google Shape;444;p33"/>
          <p:cNvPicPr preferRelativeResize="0"/>
          <p:nvPr/>
        </p:nvPicPr>
        <p:blipFill rotWithShape="1">
          <a:blip r:embed="rId3">
            <a:alphaModFix/>
          </a:blip>
          <a:srcRect/>
          <a:stretch/>
        </p:blipFill>
        <p:spPr>
          <a:xfrm>
            <a:off x="2811625" y="787250"/>
            <a:ext cx="3072600" cy="3228600"/>
          </a:xfrm>
          <a:prstGeom prst="roundRect">
            <a:avLst>
              <a:gd name="adj" fmla="val 4866"/>
            </a:avLst>
          </a:prstGeom>
          <a:noFill/>
          <a:ln w="19050" cap="flat" cmpd="sng">
            <a:solidFill>
              <a:srgbClr val="BB8A61"/>
            </a:solidFill>
            <a:prstDash val="solid"/>
            <a:round/>
            <a:headEnd type="none" w="sm" len="sm"/>
            <a:tailEnd type="none" w="sm" len="sm"/>
          </a:ln>
        </p:spPr>
      </p:pic>
      <p:sp>
        <p:nvSpPr>
          <p:cNvPr id="445" name="Google Shape;445;p33"/>
          <p:cNvSpPr/>
          <p:nvPr/>
        </p:nvSpPr>
        <p:spPr>
          <a:xfrm>
            <a:off x="2623236" y="4115342"/>
            <a:ext cx="2824800" cy="281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fr-FR" sz="1100" b="0" i="1" u="none" strike="noStrike" cap="none">
                <a:solidFill>
                  <a:srgbClr val="BB8A61"/>
                </a:solidFill>
                <a:latin typeface="Lexend Light"/>
                <a:ea typeface="Lexend Light"/>
                <a:cs typeface="Lexend Light"/>
                <a:sym typeface="Lexend Light"/>
              </a:rPr>
              <a:t>Europe - il y a 20 000 ans</a:t>
            </a:r>
            <a:endParaRPr sz="1100" b="0" i="1" u="none" strike="noStrike" cap="none">
              <a:solidFill>
                <a:srgbClr val="BB8A61"/>
              </a:solidFill>
              <a:latin typeface="Lexend Light"/>
              <a:ea typeface="Lexend Light"/>
              <a:cs typeface="Lexend Light"/>
              <a:sym typeface="Lexend Light"/>
            </a:endParaRPr>
          </a:p>
        </p:txBody>
      </p:sp>
      <p:pic>
        <p:nvPicPr>
          <p:cNvPr id="446" name="Google Shape;446;p33"/>
          <p:cNvPicPr preferRelativeResize="0"/>
          <p:nvPr/>
        </p:nvPicPr>
        <p:blipFill rotWithShape="1">
          <a:blip r:embed="rId4">
            <a:alphaModFix/>
          </a:blip>
          <a:srcRect/>
          <a:stretch/>
        </p:blipFill>
        <p:spPr>
          <a:xfrm>
            <a:off x="5993100" y="787250"/>
            <a:ext cx="3202800" cy="3228600"/>
          </a:xfrm>
          <a:prstGeom prst="roundRect">
            <a:avLst>
              <a:gd name="adj" fmla="val 4809"/>
            </a:avLst>
          </a:prstGeom>
          <a:noFill/>
          <a:ln w="19050" cap="flat" cmpd="sng">
            <a:solidFill>
              <a:srgbClr val="BB8A61"/>
            </a:solidFill>
            <a:prstDash val="solid"/>
            <a:round/>
            <a:headEnd type="none" w="sm" len="sm"/>
            <a:tailEnd type="none" w="sm" len="sm"/>
          </a:ln>
        </p:spPr>
      </p:pic>
      <p:sp>
        <p:nvSpPr>
          <p:cNvPr id="447" name="Google Shape;447;p33"/>
          <p:cNvSpPr/>
          <p:nvPr/>
        </p:nvSpPr>
        <p:spPr>
          <a:xfrm>
            <a:off x="5829136" y="4091842"/>
            <a:ext cx="2824800" cy="281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fr-FR" sz="1100" b="0" i="1" u="none" strike="noStrike" cap="none">
                <a:solidFill>
                  <a:srgbClr val="BB8A61"/>
                </a:solidFill>
                <a:latin typeface="Lexend Light"/>
                <a:ea typeface="Lexend Light"/>
                <a:cs typeface="Lexend Light"/>
                <a:sym typeface="Lexend Light"/>
              </a:rPr>
              <a:t>Europe - aujourd’hui</a:t>
            </a:r>
            <a:endParaRPr sz="1100" b="0" i="1" u="none" strike="noStrike" cap="none">
              <a:solidFill>
                <a:srgbClr val="BB8A61"/>
              </a:solidFill>
              <a:latin typeface="Lexend Light"/>
              <a:ea typeface="Lexend Light"/>
              <a:cs typeface="Lexend Light"/>
              <a:sym typeface="Lexend Light"/>
            </a:endParaRPr>
          </a:p>
        </p:txBody>
      </p:sp>
      <p:sp>
        <p:nvSpPr>
          <p:cNvPr id="448" name="Google Shape;448;p33"/>
          <p:cNvSpPr/>
          <p:nvPr/>
        </p:nvSpPr>
        <p:spPr>
          <a:xfrm>
            <a:off x="5514400" y="1924675"/>
            <a:ext cx="969900" cy="765000"/>
          </a:xfrm>
          <a:prstGeom prst="rightArrow">
            <a:avLst>
              <a:gd name="adj1" fmla="val 50000"/>
              <a:gd name="adj2" fmla="val 50000"/>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3"/>
          <p:cNvSpPr txBox="1"/>
          <p:nvPr/>
        </p:nvSpPr>
        <p:spPr>
          <a:xfrm>
            <a:off x="5339500" y="2060875"/>
            <a:ext cx="11448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fr-FR" sz="2000" b="1" i="0" u="none" strike="noStrike" cap="none">
                <a:solidFill>
                  <a:srgbClr val="DE3932"/>
                </a:solidFill>
                <a:latin typeface="Lexend"/>
                <a:ea typeface="Lexend"/>
                <a:cs typeface="Lexend"/>
                <a:sym typeface="Lexend"/>
              </a:rPr>
              <a:t>+6°C</a:t>
            </a:r>
            <a:endParaRPr sz="700" b="0" i="0" u="none" strike="noStrike" cap="none">
              <a:solidFill>
                <a:srgbClr val="000000"/>
              </a:solidFill>
              <a:latin typeface="Arial"/>
              <a:ea typeface="Arial"/>
              <a:cs typeface="Arial"/>
              <a:sym typeface="Arial"/>
            </a:endParaRPr>
          </a:p>
        </p:txBody>
      </p:sp>
      <p:sp>
        <p:nvSpPr>
          <p:cNvPr id="450" name="Google Shape;450;p33"/>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22</a:t>
            </a:fld>
            <a:endParaRPr/>
          </a:p>
        </p:txBody>
      </p:sp>
      <p:grpSp>
        <p:nvGrpSpPr>
          <p:cNvPr id="451" name="Google Shape;451;p33"/>
          <p:cNvGrpSpPr/>
          <p:nvPr/>
        </p:nvGrpSpPr>
        <p:grpSpPr>
          <a:xfrm>
            <a:off x="7855711" y="2929165"/>
            <a:ext cx="1340193" cy="764976"/>
            <a:chOff x="7198925" y="3022475"/>
            <a:chExt cx="2040178" cy="1164525"/>
          </a:xfrm>
        </p:grpSpPr>
        <p:pic>
          <p:nvPicPr>
            <p:cNvPr id="452" name="Google Shape;452;p33"/>
            <p:cNvPicPr preferRelativeResize="0"/>
            <p:nvPr/>
          </p:nvPicPr>
          <p:blipFill rotWithShape="1">
            <a:blip r:embed="rId5">
              <a:alphaModFix/>
            </a:blip>
            <a:srcRect/>
            <a:stretch/>
          </p:blipFill>
          <p:spPr>
            <a:xfrm>
              <a:off x="7198926" y="3533900"/>
              <a:ext cx="2040177" cy="653100"/>
            </a:xfrm>
            <a:prstGeom prst="rect">
              <a:avLst/>
            </a:prstGeom>
            <a:noFill/>
            <a:ln>
              <a:noFill/>
            </a:ln>
          </p:spPr>
        </p:pic>
        <p:pic>
          <p:nvPicPr>
            <p:cNvPr id="453" name="Google Shape;453;p33"/>
            <p:cNvPicPr preferRelativeResize="0"/>
            <p:nvPr/>
          </p:nvPicPr>
          <p:blipFill rotWithShape="1">
            <a:blip r:embed="rId6">
              <a:alphaModFix/>
            </a:blip>
            <a:srcRect/>
            <a:stretch/>
          </p:blipFill>
          <p:spPr>
            <a:xfrm>
              <a:off x="7198925" y="3022475"/>
              <a:ext cx="2040177" cy="55410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4"/>
          <p:cNvSpPr txBox="1"/>
          <p:nvPr/>
        </p:nvSpPr>
        <p:spPr>
          <a:xfrm>
            <a:off x="1374450" y="2801600"/>
            <a:ext cx="9442800" cy="1076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3200" b="1" i="0" u="none" strike="noStrike" cap="none">
                <a:solidFill>
                  <a:srgbClr val="BB8A61"/>
                </a:solidFill>
                <a:latin typeface="Lexend"/>
                <a:ea typeface="Lexend"/>
                <a:cs typeface="Lexend"/>
                <a:sym typeface="Lexend"/>
              </a:rPr>
              <a:t>L’être humain</a:t>
            </a:r>
            <a:r>
              <a:rPr lang="fr-FR" sz="3200" b="0" i="0" u="none" strike="noStrike" cap="none">
                <a:solidFill>
                  <a:srgbClr val="27423A"/>
                </a:solidFill>
                <a:latin typeface="Lexend Light"/>
                <a:ea typeface="Lexend Light"/>
                <a:cs typeface="Lexend Light"/>
                <a:sym typeface="Lexend Light"/>
              </a:rPr>
              <a:t> est-il l’</a:t>
            </a:r>
            <a:r>
              <a:rPr lang="fr-FR" sz="3200" b="1" i="0" u="none" strike="noStrike" cap="none">
                <a:solidFill>
                  <a:srgbClr val="BB8A61"/>
                </a:solidFill>
                <a:latin typeface="Lexend"/>
                <a:ea typeface="Lexend"/>
                <a:cs typeface="Lexend"/>
                <a:sym typeface="Lexend"/>
              </a:rPr>
              <a:t>unique responsable</a:t>
            </a:r>
            <a:r>
              <a:rPr lang="fr-FR" sz="3200" b="0" i="0" u="none" strike="noStrike" cap="none">
                <a:solidFill>
                  <a:srgbClr val="27423A"/>
                </a:solidFill>
                <a:latin typeface="Lexend Light"/>
                <a:ea typeface="Lexend Light"/>
                <a:cs typeface="Lexend Light"/>
                <a:sym typeface="Lexend Light"/>
              </a:rPr>
              <a:t> </a:t>
            </a:r>
            <a:br>
              <a:rPr lang="fr-FR" sz="3200" b="0" i="0" u="none" strike="noStrike" cap="none">
                <a:solidFill>
                  <a:srgbClr val="27423A"/>
                </a:solidFill>
                <a:latin typeface="Lexend Light"/>
                <a:ea typeface="Lexend Light"/>
                <a:cs typeface="Lexend Light"/>
                <a:sym typeface="Lexend Light"/>
              </a:rPr>
            </a:br>
            <a:r>
              <a:rPr lang="fr-FR" sz="3200" b="0" i="0" u="none" strike="noStrike" cap="none">
                <a:solidFill>
                  <a:srgbClr val="27423A"/>
                </a:solidFill>
                <a:latin typeface="Lexend Light"/>
                <a:ea typeface="Lexend Light"/>
                <a:cs typeface="Lexend Light"/>
                <a:sym typeface="Lexend Light"/>
              </a:rPr>
              <a:t>du </a:t>
            </a:r>
            <a:r>
              <a:rPr lang="fr-FR" sz="3200" b="1" i="0" u="none" strike="noStrike" cap="none">
                <a:solidFill>
                  <a:srgbClr val="BB8A61"/>
                </a:solidFill>
                <a:latin typeface="Lexend"/>
                <a:ea typeface="Lexend"/>
                <a:cs typeface="Lexend"/>
                <a:sym typeface="Lexend"/>
              </a:rPr>
              <a:t>changement climatique</a:t>
            </a:r>
            <a:r>
              <a:rPr lang="fr-FR" sz="3200" b="0" i="0" u="none" strike="noStrike" cap="none">
                <a:solidFill>
                  <a:srgbClr val="27423A"/>
                </a:solidFill>
                <a:latin typeface="Lexend Light"/>
                <a:ea typeface="Lexend Light"/>
                <a:cs typeface="Lexend Light"/>
                <a:sym typeface="Lexend Light"/>
              </a:rPr>
              <a:t> actuel ?</a:t>
            </a:r>
            <a:endParaRPr sz="32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p:txBody>
      </p:sp>
      <p:sp>
        <p:nvSpPr>
          <p:cNvPr id="459" name="Google Shape;459;p34"/>
          <p:cNvSpPr/>
          <p:nvPr/>
        </p:nvSpPr>
        <p:spPr>
          <a:xfrm>
            <a:off x="817425" y="5611650"/>
            <a:ext cx="105567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4"/>
          <p:cNvSpPr txBox="1"/>
          <p:nvPr/>
        </p:nvSpPr>
        <p:spPr>
          <a:xfrm>
            <a:off x="125" y="5685225"/>
            <a:ext cx="12192000" cy="554100"/>
          </a:xfrm>
          <a:prstGeom prst="rect">
            <a:avLst/>
          </a:prstGeom>
          <a:noFill/>
          <a:ln>
            <a:noFill/>
          </a:ln>
        </p:spPr>
        <p:txBody>
          <a:bodyPr spcFirstLastPara="1" wrap="square" lIns="91425" tIns="91425" rIns="91425" bIns="91425" anchor="t" anchorCtr="0">
            <a:spAutoFit/>
          </a:bodyPr>
          <a:lstStyle/>
          <a:p>
            <a:pPr marL="457200" marR="0" lvl="0" indent="0" algn="ctr" rtl="0">
              <a:lnSpc>
                <a:spcPct val="115000"/>
              </a:lnSpc>
              <a:spcBef>
                <a:spcPts val="0"/>
              </a:spcBef>
              <a:spcAft>
                <a:spcPts val="0"/>
              </a:spcAft>
              <a:buClr>
                <a:srgbClr val="000000"/>
              </a:buClr>
              <a:buSzPts val="2400"/>
              <a:buFont typeface="Arial"/>
              <a:buNone/>
            </a:pPr>
            <a:r>
              <a:rPr lang="fr-FR" sz="2400" b="1" i="0" u="none" strike="noStrike" cap="none">
                <a:solidFill>
                  <a:srgbClr val="27423A"/>
                </a:solidFill>
                <a:latin typeface="Lexend"/>
                <a:ea typeface="Lexend"/>
                <a:cs typeface="Lexend"/>
                <a:sym typeface="Lexend"/>
              </a:rPr>
              <a:t>A. Oui 	B. Non</a:t>
            </a:r>
            <a:endParaRPr sz="2400" b="1" i="0" u="none" strike="noStrike" cap="none">
              <a:solidFill>
                <a:srgbClr val="27423A"/>
              </a:solidFill>
              <a:latin typeface="Lexend"/>
              <a:ea typeface="Lexend"/>
              <a:cs typeface="Lexend"/>
              <a:sym typeface="Lexend"/>
            </a:endParaRPr>
          </a:p>
        </p:txBody>
      </p:sp>
      <p:sp>
        <p:nvSpPr>
          <p:cNvPr id="461" name="Google Shape;461;p34"/>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5"/>
          <p:cNvSpPr txBox="1"/>
          <p:nvPr/>
        </p:nvSpPr>
        <p:spPr>
          <a:xfrm>
            <a:off x="4124250" y="1485975"/>
            <a:ext cx="6867600" cy="3935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rgbClr val="000000"/>
              </a:buClr>
              <a:buSzPts val="2400"/>
              <a:buFont typeface="Arial"/>
              <a:buNone/>
            </a:pPr>
            <a:r>
              <a:rPr lang="fr-FR" sz="2400" b="1" i="0" u="none" strike="noStrike" cap="none">
                <a:solidFill>
                  <a:srgbClr val="00B050"/>
                </a:solidFill>
                <a:latin typeface="Lexend"/>
                <a:ea typeface="Lexend"/>
                <a:cs typeface="Lexend"/>
                <a:sym typeface="Lexend"/>
              </a:rPr>
              <a:t>Oui !</a:t>
            </a:r>
            <a:endParaRPr sz="2400" b="1" i="0" u="none" strike="noStrike" cap="none">
              <a:solidFill>
                <a:srgbClr val="00B050"/>
              </a:solidFill>
              <a:latin typeface="Lexend"/>
              <a:ea typeface="Lexend"/>
              <a:cs typeface="Lexend"/>
              <a:sym typeface="Lexend"/>
            </a:endParaRPr>
          </a:p>
          <a:p>
            <a:pPr marL="0" marR="0" lvl="0" indent="0" algn="l" rtl="0">
              <a:lnSpc>
                <a:spcPct val="115000"/>
              </a:lnSpc>
              <a:spcBef>
                <a:spcPts val="1200"/>
              </a:spcBef>
              <a:spcAft>
                <a:spcPts val="0"/>
              </a:spcAft>
              <a:buClr>
                <a:srgbClr val="000000"/>
              </a:buClr>
              <a:buSzPts val="2000"/>
              <a:buFont typeface="Arial"/>
              <a:buNone/>
            </a:pPr>
            <a:r>
              <a:rPr lang="fr-FR" sz="2000" b="0" i="0" u="none" strike="noStrike" cap="none">
                <a:solidFill>
                  <a:srgbClr val="00B050"/>
                </a:solidFill>
                <a:latin typeface="Lexend Light"/>
                <a:ea typeface="Lexend Light"/>
                <a:cs typeface="Lexend Light"/>
                <a:sym typeface="Lexend Light"/>
              </a:rPr>
              <a:t>Le dérèglement global est, </a:t>
            </a:r>
            <a:r>
              <a:rPr lang="fr-FR" sz="2000" b="1" i="0" u="none" strike="noStrike" cap="none">
                <a:solidFill>
                  <a:srgbClr val="00B050"/>
                </a:solidFill>
                <a:latin typeface="Lexend"/>
                <a:ea typeface="Lexend"/>
                <a:cs typeface="Lexend"/>
                <a:sym typeface="Lexend"/>
              </a:rPr>
              <a:t>sans équivoque</a:t>
            </a:r>
            <a:r>
              <a:rPr lang="fr-FR" sz="2000" b="0" i="0" u="none" strike="noStrike" cap="none">
                <a:solidFill>
                  <a:srgbClr val="00B050"/>
                </a:solidFill>
                <a:latin typeface="Lexend Light"/>
                <a:ea typeface="Lexend Light"/>
                <a:cs typeface="Lexend Light"/>
                <a:sym typeface="Lexend Light"/>
              </a:rPr>
              <a:t>*, dû à nos activités : agriculture, transport, utilisation des bâtiments et industrie (déforestation et énergie fossile).</a:t>
            </a:r>
            <a:endParaRPr sz="2000" b="0" i="0" u="none" strike="noStrike" cap="none">
              <a:solidFill>
                <a:srgbClr val="00B050"/>
              </a:solidFill>
              <a:latin typeface="Lexend Light"/>
              <a:ea typeface="Lexend Light"/>
              <a:cs typeface="Lexend Light"/>
              <a:sym typeface="Lexend Light"/>
            </a:endParaRPr>
          </a:p>
          <a:p>
            <a:pPr marL="0" marR="0" lvl="0" indent="0" algn="l" rtl="0">
              <a:lnSpc>
                <a:spcPct val="115000"/>
              </a:lnSpc>
              <a:spcBef>
                <a:spcPts val="1200"/>
              </a:spcBef>
              <a:spcAft>
                <a:spcPts val="0"/>
              </a:spcAft>
              <a:buClr>
                <a:srgbClr val="000000"/>
              </a:buClr>
              <a:buSzPts val="2000"/>
              <a:buFont typeface="Arial"/>
              <a:buNone/>
            </a:pPr>
            <a:endParaRPr sz="2000" b="1" i="0" u="none" strike="noStrike" cap="none">
              <a:solidFill>
                <a:srgbClr val="00B050"/>
              </a:solidFill>
              <a:latin typeface="Lexend"/>
              <a:ea typeface="Lexend"/>
              <a:cs typeface="Lexend"/>
              <a:sym typeface="Lexend"/>
            </a:endParaRPr>
          </a:p>
          <a:p>
            <a:pPr marL="0" marR="0" lvl="0" indent="0" algn="l" rtl="0">
              <a:lnSpc>
                <a:spcPct val="115000"/>
              </a:lnSpc>
              <a:spcBef>
                <a:spcPts val="1200"/>
              </a:spcBef>
              <a:spcAft>
                <a:spcPts val="0"/>
              </a:spcAft>
              <a:buClr>
                <a:srgbClr val="000000"/>
              </a:buClr>
              <a:buSzPts val="2000"/>
              <a:buFont typeface="Arial"/>
              <a:buNone/>
            </a:pPr>
            <a:r>
              <a:rPr lang="fr-FR" sz="2000" b="0" i="0" u="none" strike="noStrike" cap="none">
                <a:solidFill>
                  <a:srgbClr val="00B050"/>
                </a:solidFill>
                <a:latin typeface="Lexend Light"/>
                <a:ea typeface="Lexend Light"/>
                <a:cs typeface="Lexend Light"/>
                <a:sym typeface="Lexend Light"/>
              </a:rPr>
              <a:t>Les phénomènes naturels ont une </a:t>
            </a:r>
            <a:r>
              <a:rPr lang="fr-FR" sz="2000" b="1" i="0" u="none" strike="noStrike" cap="none">
                <a:solidFill>
                  <a:srgbClr val="00B050"/>
                </a:solidFill>
                <a:latin typeface="Lexend"/>
                <a:ea typeface="Lexend"/>
                <a:cs typeface="Lexend"/>
                <a:sym typeface="Lexend"/>
              </a:rPr>
              <a:t>influence moyenne infime</a:t>
            </a:r>
            <a:r>
              <a:rPr lang="fr-FR" sz="2000" b="0" i="0" u="none" strike="noStrike" cap="none">
                <a:solidFill>
                  <a:srgbClr val="00B050"/>
                </a:solidFill>
                <a:latin typeface="Lexend Light"/>
                <a:ea typeface="Lexend Light"/>
                <a:cs typeface="Lexend Light"/>
                <a:sym typeface="Lexend Light"/>
              </a:rPr>
              <a:t>* sur l’échelle de temps considérée.</a:t>
            </a:r>
            <a:endParaRPr sz="2000" b="0" i="0" u="none" strike="noStrike" cap="none">
              <a:solidFill>
                <a:srgbClr val="00B050"/>
              </a:solidFill>
              <a:latin typeface="Lexend Light"/>
              <a:ea typeface="Lexend Light"/>
              <a:cs typeface="Lexend Light"/>
              <a:sym typeface="Lexend Light"/>
            </a:endParaRPr>
          </a:p>
          <a:p>
            <a:pPr marL="0" marR="0" lvl="0" indent="0" algn="l" rtl="0">
              <a:lnSpc>
                <a:spcPct val="90000"/>
              </a:lnSpc>
              <a:spcBef>
                <a:spcPts val="1200"/>
              </a:spcBef>
              <a:spcAft>
                <a:spcPts val="0"/>
              </a:spcAft>
              <a:buClr>
                <a:srgbClr val="000000"/>
              </a:buClr>
              <a:buSzPts val="3000"/>
              <a:buFont typeface="Arial"/>
              <a:buNone/>
            </a:pPr>
            <a:endParaRPr sz="2400" b="1" i="0" u="none" strike="noStrike" cap="none">
              <a:solidFill>
                <a:srgbClr val="00B050"/>
              </a:solidFill>
              <a:latin typeface="Lexend"/>
              <a:ea typeface="Lexend"/>
              <a:cs typeface="Lexend"/>
              <a:sym typeface="Lexend"/>
            </a:endParaRPr>
          </a:p>
        </p:txBody>
      </p:sp>
      <p:sp>
        <p:nvSpPr>
          <p:cNvPr id="467" name="Google Shape;467;p35"/>
          <p:cNvSpPr/>
          <p:nvPr/>
        </p:nvSpPr>
        <p:spPr>
          <a:xfrm>
            <a:off x="789000" y="1440900"/>
            <a:ext cx="3089100" cy="3935700"/>
          </a:xfrm>
          <a:prstGeom prst="roundRect">
            <a:avLst>
              <a:gd name="adj" fmla="val 5482"/>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5"/>
          <p:cNvSpPr txBox="1"/>
          <p:nvPr/>
        </p:nvSpPr>
        <p:spPr>
          <a:xfrm>
            <a:off x="789000" y="5458875"/>
            <a:ext cx="10203000" cy="397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fr-FR" sz="1100" b="0" i="0" u="none" strike="noStrike" cap="none">
                <a:solidFill>
                  <a:srgbClr val="274139"/>
                </a:solidFill>
                <a:latin typeface="Raleway Medium"/>
                <a:ea typeface="Raleway Medium"/>
                <a:cs typeface="Raleway Medium"/>
                <a:sym typeface="Raleway Medium"/>
              </a:rPr>
              <a:t>*D’après le rapport AR6 du GIEC, l’élévation de température est de 1,09°C (sur la période 2011 - 2020 par rapport à la période 1850 - 1900), et la meilleure estimation de l’augmentation de température dûe aux activités humaines est de 1,07°C (soit plus de 98%).</a:t>
            </a:r>
            <a:endParaRPr sz="2400" b="0" i="0" u="none" strike="noStrike" cap="none">
              <a:solidFill>
                <a:srgbClr val="274139"/>
              </a:solidFill>
              <a:latin typeface="Lexend Light"/>
              <a:ea typeface="Lexend Light"/>
              <a:cs typeface="Lexend Light"/>
              <a:sym typeface="Lexend Light"/>
            </a:endParaRPr>
          </a:p>
        </p:txBody>
      </p:sp>
      <p:sp>
        <p:nvSpPr>
          <p:cNvPr id="469" name="Google Shape;469;p35"/>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24</a:t>
            </a:fld>
            <a:endParaRPr/>
          </a:p>
        </p:txBody>
      </p:sp>
      <p:pic>
        <p:nvPicPr>
          <p:cNvPr id="470" name="Google Shape;470;p35"/>
          <p:cNvPicPr preferRelativeResize="0"/>
          <p:nvPr/>
        </p:nvPicPr>
        <p:blipFill rotWithShape="1">
          <a:blip r:embed="rId3">
            <a:alphaModFix/>
          </a:blip>
          <a:srcRect/>
          <a:stretch/>
        </p:blipFill>
        <p:spPr>
          <a:xfrm>
            <a:off x="870600" y="1498700"/>
            <a:ext cx="2925900" cy="3820200"/>
          </a:xfrm>
          <a:prstGeom prst="roundRect">
            <a:avLst>
              <a:gd name="adj" fmla="val 4136"/>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36"/>
          <p:cNvPicPr preferRelativeResize="0"/>
          <p:nvPr/>
        </p:nvPicPr>
        <p:blipFill rotWithShape="1">
          <a:blip r:embed="rId3">
            <a:alphaModFix amt="15000"/>
          </a:blip>
          <a:srcRect/>
          <a:stretch/>
        </p:blipFill>
        <p:spPr>
          <a:xfrm>
            <a:off x="2146150" y="1333500"/>
            <a:ext cx="7899700" cy="5483875"/>
          </a:xfrm>
          <a:prstGeom prst="rect">
            <a:avLst/>
          </a:prstGeom>
          <a:noFill/>
          <a:ln>
            <a:noFill/>
          </a:ln>
        </p:spPr>
      </p:pic>
      <p:pic>
        <p:nvPicPr>
          <p:cNvPr id="476" name="Google Shape;476;p36"/>
          <p:cNvPicPr preferRelativeResize="0"/>
          <p:nvPr/>
        </p:nvPicPr>
        <p:blipFill rotWithShape="1">
          <a:blip r:embed="rId4">
            <a:alphaModFix amt="14000"/>
          </a:blip>
          <a:srcRect/>
          <a:stretch/>
        </p:blipFill>
        <p:spPr>
          <a:xfrm>
            <a:off x="9889975" y="1374125"/>
            <a:ext cx="2254423" cy="5483875"/>
          </a:xfrm>
          <a:prstGeom prst="rect">
            <a:avLst/>
          </a:prstGeom>
          <a:noFill/>
          <a:ln>
            <a:noFill/>
          </a:ln>
        </p:spPr>
      </p:pic>
      <p:pic>
        <p:nvPicPr>
          <p:cNvPr id="477" name="Google Shape;477;p36"/>
          <p:cNvPicPr preferRelativeResize="0"/>
          <p:nvPr/>
        </p:nvPicPr>
        <p:blipFill rotWithShape="1">
          <a:blip r:embed="rId5">
            <a:alphaModFix amt="14000"/>
          </a:blip>
          <a:srcRect/>
          <a:stretch/>
        </p:blipFill>
        <p:spPr>
          <a:xfrm flipH="1">
            <a:off x="31600" y="1333500"/>
            <a:ext cx="2254423" cy="5483875"/>
          </a:xfrm>
          <a:prstGeom prst="rect">
            <a:avLst/>
          </a:prstGeom>
          <a:noFill/>
          <a:ln>
            <a:noFill/>
          </a:ln>
        </p:spPr>
      </p:pic>
      <p:sp>
        <p:nvSpPr>
          <p:cNvPr id="478" name="Google Shape;478;p36"/>
          <p:cNvSpPr txBox="1"/>
          <p:nvPr/>
        </p:nvSpPr>
        <p:spPr>
          <a:xfrm>
            <a:off x="1379250" y="3187500"/>
            <a:ext cx="9433500" cy="48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fr-FR" sz="3200" b="0" i="0" u="none" strike="noStrike" cap="none">
                <a:solidFill>
                  <a:srgbClr val="274139"/>
                </a:solidFill>
                <a:latin typeface="Lexend Light"/>
                <a:ea typeface="Lexend Light"/>
                <a:cs typeface="Lexend Light"/>
                <a:sym typeface="Lexend Light"/>
              </a:rPr>
              <a:t>Quel est l’</a:t>
            </a:r>
            <a:r>
              <a:rPr lang="fr-FR" sz="3200" b="1" i="0" u="none" strike="noStrike" cap="none">
                <a:solidFill>
                  <a:srgbClr val="BB8A61"/>
                </a:solidFill>
                <a:latin typeface="Lexend"/>
                <a:ea typeface="Lexend"/>
                <a:cs typeface="Lexend"/>
                <a:sym typeface="Lexend"/>
              </a:rPr>
              <a:t>objectif international</a:t>
            </a:r>
            <a:r>
              <a:rPr lang="fr-FR" sz="3200" b="0" i="0" u="none" strike="noStrike" cap="none">
                <a:solidFill>
                  <a:srgbClr val="274139"/>
                </a:solidFill>
                <a:latin typeface="Lexend Light"/>
                <a:ea typeface="Lexend Light"/>
                <a:cs typeface="Lexend Light"/>
                <a:sym typeface="Lexend Light"/>
              </a:rPr>
              <a:t> sur le climat ?</a:t>
            </a:r>
            <a:endParaRPr sz="3200" b="0" i="0" u="none" strike="noStrike" cap="none">
              <a:solidFill>
                <a:srgbClr val="274139"/>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2800" b="0" i="0" u="none" strike="noStrike" cap="none">
              <a:solidFill>
                <a:srgbClr val="274139"/>
              </a:solidFill>
              <a:latin typeface="Lexend Light"/>
              <a:ea typeface="Lexend Light"/>
              <a:cs typeface="Lexend Light"/>
              <a:sym typeface="Lexend Light"/>
            </a:endParaRPr>
          </a:p>
        </p:txBody>
      </p:sp>
      <p:sp>
        <p:nvSpPr>
          <p:cNvPr id="479" name="Google Shape;479;p36"/>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37" descr="Résultat de recherche d'images pour &quot;paris agreement&quot;"/>
          <p:cNvPicPr preferRelativeResize="0"/>
          <p:nvPr/>
        </p:nvPicPr>
        <p:blipFill rotWithShape="1">
          <a:blip r:embed="rId3">
            <a:alphaModFix/>
          </a:blip>
          <a:srcRect r="-20"/>
          <a:stretch/>
        </p:blipFill>
        <p:spPr>
          <a:xfrm>
            <a:off x="451350" y="1946775"/>
            <a:ext cx="11289300" cy="4566000"/>
          </a:xfrm>
          <a:prstGeom prst="roundRect">
            <a:avLst>
              <a:gd name="adj" fmla="val 3994"/>
            </a:avLst>
          </a:prstGeom>
          <a:noFill/>
          <a:ln>
            <a:noFill/>
          </a:ln>
        </p:spPr>
      </p:pic>
      <p:sp>
        <p:nvSpPr>
          <p:cNvPr id="485" name="Google Shape;485;p37"/>
          <p:cNvSpPr/>
          <p:nvPr/>
        </p:nvSpPr>
        <p:spPr>
          <a:xfrm>
            <a:off x="1430275" y="1041450"/>
            <a:ext cx="9748200" cy="1694100"/>
          </a:xfrm>
          <a:prstGeom prst="roundRect">
            <a:avLst>
              <a:gd name="adj" fmla="val 7870"/>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7"/>
          <p:cNvSpPr txBox="1"/>
          <p:nvPr/>
        </p:nvSpPr>
        <p:spPr>
          <a:xfrm>
            <a:off x="1596925" y="1205700"/>
            <a:ext cx="9414900" cy="136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fr-FR" sz="2400" b="0" i="0" u="none" strike="noStrike" cap="none">
                <a:solidFill>
                  <a:srgbClr val="00B050"/>
                </a:solidFill>
                <a:latin typeface="Lexend Light"/>
                <a:ea typeface="Lexend Light"/>
                <a:cs typeface="Lexend Light"/>
                <a:sym typeface="Lexend Light"/>
              </a:rPr>
              <a:t>Accord de Paris (COP21 - 2015) : d’ici la fin du siècle…</a:t>
            </a:r>
            <a:endParaRPr sz="2400" b="0" i="0" u="none" strike="noStrike" cap="none">
              <a:solidFill>
                <a:srgbClr val="00B050"/>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00B050"/>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r>
              <a:rPr lang="fr-FR" sz="2400" b="0" i="0" u="none" strike="noStrike" cap="none">
                <a:solidFill>
                  <a:srgbClr val="00B050"/>
                </a:solidFill>
                <a:latin typeface="Lexend Light"/>
                <a:ea typeface="Lexend Light"/>
                <a:cs typeface="Lexend Light"/>
                <a:sym typeface="Lexend Light"/>
              </a:rPr>
              <a:t>“</a:t>
            </a:r>
            <a:r>
              <a:rPr lang="fr-FR" sz="2400">
                <a:solidFill>
                  <a:srgbClr val="00B050"/>
                </a:solidFill>
                <a:latin typeface="Lexend Light"/>
                <a:ea typeface="Lexend Light"/>
                <a:cs typeface="Lexend Light"/>
                <a:sym typeface="Lexend Light"/>
              </a:rPr>
              <a:t>Limiter la hausse de la température </a:t>
            </a:r>
            <a:r>
              <a:rPr lang="fr-FR" sz="2400" b="1">
                <a:solidFill>
                  <a:srgbClr val="00B050"/>
                </a:solidFill>
                <a:latin typeface="Lexend"/>
                <a:ea typeface="Lexend"/>
                <a:cs typeface="Lexend"/>
                <a:sym typeface="Lexend"/>
              </a:rPr>
              <a:t>bien en deça de 2°C</a:t>
            </a:r>
            <a:r>
              <a:rPr lang="fr-FR" sz="2400">
                <a:solidFill>
                  <a:srgbClr val="00B050"/>
                </a:solidFill>
                <a:latin typeface="Lexend Light"/>
                <a:ea typeface="Lexend Light"/>
                <a:cs typeface="Lexend Light"/>
                <a:sym typeface="Lexend Light"/>
              </a:rPr>
              <a:t>, en faisant tous les efforts pour </a:t>
            </a:r>
            <a:r>
              <a:rPr lang="fr-FR" sz="2400" b="1">
                <a:solidFill>
                  <a:srgbClr val="00B050"/>
                </a:solidFill>
                <a:latin typeface="Lexend"/>
                <a:ea typeface="Lexend"/>
                <a:cs typeface="Lexend"/>
                <a:sym typeface="Lexend"/>
              </a:rPr>
              <a:t>la limiter à 1,5°C</a:t>
            </a:r>
            <a:r>
              <a:rPr lang="fr-FR" sz="2400" b="0" i="0" u="none" strike="noStrike" cap="none">
                <a:solidFill>
                  <a:srgbClr val="00B050"/>
                </a:solidFill>
                <a:latin typeface="Lexend Light"/>
                <a:ea typeface="Lexend Light"/>
                <a:cs typeface="Lexend Light"/>
                <a:sym typeface="Lexend Light"/>
              </a:rPr>
              <a:t>”.</a:t>
            </a:r>
            <a:endParaRPr sz="2400" b="0" i="0" u="none" strike="noStrike" cap="none">
              <a:solidFill>
                <a:srgbClr val="000000"/>
              </a:solidFill>
              <a:latin typeface="Lexend Light"/>
              <a:ea typeface="Lexend Light"/>
              <a:cs typeface="Lexend Light"/>
              <a:sym typeface="Lexend Light"/>
            </a:endParaRPr>
          </a:p>
          <a:p>
            <a:pPr marL="0" marR="0" lvl="0" indent="0" algn="l" rtl="0">
              <a:lnSpc>
                <a:spcPct val="115000"/>
              </a:lnSpc>
              <a:spcBef>
                <a:spcPts val="1200"/>
              </a:spcBef>
              <a:spcAft>
                <a:spcPts val="0"/>
              </a:spcAft>
              <a:buClr>
                <a:srgbClr val="000000"/>
              </a:buClr>
              <a:buSzPts val="2400"/>
              <a:buFont typeface="Arial"/>
              <a:buNone/>
            </a:pPr>
            <a:endParaRPr sz="2400" b="0" i="0" u="none" strike="noStrike" cap="none">
              <a:solidFill>
                <a:srgbClr val="273844"/>
              </a:solidFill>
              <a:latin typeface="Lexend Light"/>
              <a:ea typeface="Lexend Light"/>
              <a:cs typeface="Lexend Light"/>
              <a:sym typeface="Lexend Light"/>
            </a:endParaRPr>
          </a:p>
          <a:p>
            <a:pPr marL="0" marR="0" lvl="0" indent="0" algn="l" rtl="0">
              <a:lnSpc>
                <a:spcPct val="90000"/>
              </a:lnSpc>
              <a:spcBef>
                <a:spcPts val="120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p:txBody>
      </p:sp>
      <p:sp>
        <p:nvSpPr>
          <p:cNvPr id="487" name="Google Shape;487;p37"/>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38"/>
          <p:cNvPicPr preferRelativeResize="0"/>
          <p:nvPr/>
        </p:nvPicPr>
        <p:blipFill rotWithShape="1">
          <a:blip r:embed="rId3">
            <a:alphaModFix amt="15000"/>
          </a:blip>
          <a:srcRect/>
          <a:stretch/>
        </p:blipFill>
        <p:spPr>
          <a:xfrm>
            <a:off x="2146150" y="1333500"/>
            <a:ext cx="7899700" cy="5483875"/>
          </a:xfrm>
          <a:prstGeom prst="rect">
            <a:avLst/>
          </a:prstGeom>
          <a:noFill/>
          <a:ln>
            <a:noFill/>
          </a:ln>
        </p:spPr>
      </p:pic>
      <p:sp>
        <p:nvSpPr>
          <p:cNvPr id="493" name="Google Shape;493;p38"/>
          <p:cNvSpPr txBox="1"/>
          <p:nvPr/>
        </p:nvSpPr>
        <p:spPr>
          <a:xfrm>
            <a:off x="2546400" y="2822675"/>
            <a:ext cx="7083300" cy="5907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200"/>
              </a:spcBef>
              <a:spcAft>
                <a:spcPts val="0"/>
              </a:spcAft>
              <a:buClr>
                <a:srgbClr val="000000"/>
              </a:buClr>
              <a:buSzPts val="3200"/>
              <a:buFont typeface="Arial"/>
              <a:buNone/>
            </a:pPr>
            <a:r>
              <a:rPr lang="fr-FR" sz="3200" b="0" i="0" u="none" strike="noStrike" cap="none">
                <a:solidFill>
                  <a:srgbClr val="27423A"/>
                </a:solidFill>
                <a:latin typeface="Lexend Light"/>
                <a:ea typeface="Lexend Light"/>
                <a:cs typeface="Lexend Light"/>
                <a:sym typeface="Lexend Light"/>
              </a:rPr>
              <a:t>Quel rapport avec</a:t>
            </a:r>
            <a:r>
              <a:rPr lang="fr-FR" sz="3200" b="1" i="0" u="none" strike="noStrike" cap="none">
                <a:solidFill>
                  <a:srgbClr val="27423A"/>
                </a:solidFill>
                <a:latin typeface="Lexend"/>
                <a:ea typeface="Lexend"/>
                <a:cs typeface="Lexend"/>
                <a:sym typeface="Lexend"/>
              </a:rPr>
              <a:t> </a:t>
            </a:r>
            <a:r>
              <a:rPr lang="fr-FR" sz="3200" b="1" i="0" u="none" strike="noStrike" cap="none">
                <a:solidFill>
                  <a:srgbClr val="BB8A61"/>
                </a:solidFill>
                <a:latin typeface="Lexend"/>
                <a:ea typeface="Lexend"/>
                <a:cs typeface="Lexend"/>
                <a:sym typeface="Lexend"/>
              </a:rPr>
              <a:t>2tonnes</a:t>
            </a:r>
            <a:r>
              <a:rPr lang="fr-FR" sz="3200" b="1" i="0" u="none" strike="noStrike" cap="none">
                <a:solidFill>
                  <a:srgbClr val="27423A"/>
                </a:solidFill>
                <a:latin typeface="Lexend"/>
                <a:ea typeface="Lexend"/>
                <a:cs typeface="Lexend"/>
                <a:sym typeface="Lexend"/>
              </a:rPr>
              <a:t> </a:t>
            </a:r>
            <a:r>
              <a:rPr lang="fr-FR" sz="3200" b="0" i="0" u="none" strike="noStrike" cap="none">
                <a:solidFill>
                  <a:srgbClr val="27423A"/>
                </a:solidFill>
                <a:latin typeface="Lexend Light"/>
                <a:ea typeface="Lexend Light"/>
                <a:cs typeface="Lexend Light"/>
                <a:sym typeface="Lexend Light"/>
              </a:rPr>
              <a:t>?</a:t>
            </a:r>
            <a:endParaRPr sz="32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1200"/>
              </a:spcBef>
              <a:spcAft>
                <a:spcPts val="0"/>
              </a:spcAft>
              <a:buClr>
                <a:srgbClr val="000000"/>
              </a:buClr>
              <a:buSzPts val="3000"/>
              <a:buFont typeface="Arial"/>
              <a:buNone/>
            </a:pPr>
            <a:endParaRPr sz="3200" b="0" i="0" u="none" strike="noStrike" cap="none">
              <a:solidFill>
                <a:srgbClr val="27423A"/>
              </a:solidFill>
              <a:latin typeface="Lexend Light"/>
              <a:ea typeface="Lexend Light"/>
              <a:cs typeface="Lexend Light"/>
              <a:sym typeface="Lexend Light"/>
            </a:endParaRPr>
          </a:p>
        </p:txBody>
      </p:sp>
      <p:pic>
        <p:nvPicPr>
          <p:cNvPr id="494" name="Google Shape;494;p38"/>
          <p:cNvPicPr preferRelativeResize="0"/>
          <p:nvPr/>
        </p:nvPicPr>
        <p:blipFill rotWithShape="1">
          <a:blip r:embed="rId4">
            <a:alphaModFix amt="14000"/>
          </a:blip>
          <a:srcRect/>
          <a:stretch/>
        </p:blipFill>
        <p:spPr>
          <a:xfrm>
            <a:off x="9889975" y="1374125"/>
            <a:ext cx="2254423" cy="5483875"/>
          </a:xfrm>
          <a:prstGeom prst="rect">
            <a:avLst/>
          </a:prstGeom>
          <a:noFill/>
          <a:ln>
            <a:noFill/>
          </a:ln>
        </p:spPr>
      </p:pic>
      <p:pic>
        <p:nvPicPr>
          <p:cNvPr id="495" name="Google Shape;495;p38"/>
          <p:cNvPicPr preferRelativeResize="0"/>
          <p:nvPr/>
        </p:nvPicPr>
        <p:blipFill rotWithShape="1">
          <a:blip r:embed="rId5">
            <a:alphaModFix amt="14000"/>
          </a:blip>
          <a:srcRect/>
          <a:stretch/>
        </p:blipFill>
        <p:spPr>
          <a:xfrm flipH="1">
            <a:off x="31600" y="1333500"/>
            <a:ext cx="2254423" cy="5483875"/>
          </a:xfrm>
          <a:prstGeom prst="rect">
            <a:avLst/>
          </a:prstGeom>
          <a:noFill/>
          <a:ln>
            <a:noFill/>
          </a:ln>
        </p:spPr>
      </p:pic>
      <p:sp>
        <p:nvSpPr>
          <p:cNvPr id="496" name="Google Shape;496;p3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9"/>
          <p:cNvSpPr/>
          <p:nvPr/>
        </p:nvSpPr>
        <p:spPr>
          <a:xfrm>
            <a:off x="294125" y="1308575"/>
            <a:ext cx="6612600" cy="4575300"/>
          </a:xfrm>
          <a:prstGeom prst="roundRect">
            <a:avLst>
              <a:gd name="adj" fmla="val 3386"/>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3" name="Google Shape;503;p39"/>
          <p:cNvPicPr preferRelativeResize="0"/>
          <p:nvPr/>
        </p:nvPicPr>
        <p:blipFill>
          <a:blip r:embed="rId3">
            <a:alphaModFix/>
          </a:blip>
          <a:stretch>
            <a:fillRect/>
          </a:stretch>
        </p:blipFill>
        <p:spPr>
          <a:xfrm>
            <a:off x="397025" y="1419250"/>
            <a:ext cx="6406800" cy="4366200"/>
          </a:xfrm>
          <a:prstGeom prst="roundRect">
            <a:avLst>
              <a:gd name="adj" fmla="val 2093"/>
            </a:avLst>
          </a:prstGeom>
          <a:noFill/>
          <a:ln w="19050" cap="flat" cmpd="sng">
            <a:solidFill>
              <a:srgbClr val="BB8A61"/>
            </a:solidFill>
            <a:prstDash val="solid"/>
            <a:round/>
            <a:headEnd type="none" w="sm" len="sm"/>
            <a:tailEnd type="none" w="sm" len="sm"/>
          </a:ln>
        </p:spPr>
      </p:pic>
      <p:sp>
        <p:nvSpPr>
          <p:cNvPr id="504" name="Google Shape;504;p39"/>
          <p:cNvSpPr txBox="1"/>
          <p:nvPr/>
        </p:nvSpPr>
        <p:spPr>
          <a:xfrm>
            <a:off x="294125" y="6205125"/>
            <a:ext cx="11370000" cy="456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fr-FR" sz="900">
                <a:solidFill>
                  <a:srgbClr val="27423A"/>
                </a:solidFill>
                <a:latin typeface="Lexend Light"/>
                <a:ea typeface="Lexend Light"/>
                <a:cs typeface="Lexend Light"/>
                <a:sym typeface="Lexend Light"/>
              </a:rPr>
              <a:t>Source : IIASA (IPCC, AR6), Scénarios limitant le réchauffement à +1.5°C en 2100 sans ou avec faible dépassement (classe C1) et respectant des conditions de faisabilité sur 6 axes (géophysique, économique, technologique, socio-culturel, institutionnel, global). Le résultat du scénario médian aboutit à des émissions brutes à 1.99 tCO2e/pers./an en 2050.</a:t>
            </a:r>
            <a:endParaRPr sz="900">
              <a:solidFill>
                <a:srgbClr val="27423A"/>
              </a:solidFill>
              <a:latin typeface="Lexend Light"/>
              <a:ea typeface="Lexend Light"/>
              <a:cs typeface="Lexend Light"/>
              <a:sym typeface="Lexend Light"/>
            </a:endParaRPr>
          </a:p>
          <a:p>
            <a:pPr marL="0" marR="0" lvl="0" indent="0" algn="ctr" rtl="0">
              <a:lnSpc>
                <a:spcPct val="90000"/>
              </a:lnSpc>
              <a:spcBef>
                <a:spcPts val="1200"/>
              </a:spcBef>
              <a:spcAft>
                <a:spcPts val="0"/>
              </a:spcAft>
              <a:buClr>
                <a:srgbClr val="000000"/>
              </a:buClr>
              <a:buSzPts val="3000"/>
              <a:buFont typeface="Arial"/>
              <a:buNone/>
            </a:pPr>
            <a:endParaRPr sz="500">
              <a:solidFill>
                <a:srgbClr val="27423A"/>
              </a:solidFill>
              <a:latin typeface="Lexend Light"/>
              <a:ea typeface="Lexend Light"/>
              <a:cs typeface="Lexend Light"/>
              <a:sym typeface="Lexend Light"/>
            </a:endParaRPr>
          </a:p>
        </p:txBody>
      </p:sp>
      <p:sp>
        <p:nvSpPr>
          <p:cNvPr id="505" name="Google Shape;505;p39"/>
          <p:cNvSpPr/>
          <p:nvPr/>
        </p:nvSpPr>
        <p:spPr>
          <a:xfrm>
            <a:off x="7242725" y="1807000"/>
            <a:ext cx="4421400" cy="1182000"/>
          </a:xfrm>
          <a:prstGeom prst="roundRect">
            <a:avLst>
              <a:gd name="adj" fmla="val 16667"/>
            </a:avLst>
          </a:prstGeom>
          <a:solidFill>
            <a:srgbClr val="E7C49E">
              <a:alpha val="193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a:solidFill>
                  <a:srgbClr val="BB8A61"/>
                </a:solidFill>
                <a:latin typeface="Raleway Medium"/>
                <a:ea typeface="Raleway Medium"/>
                <a:cs typeface="Raleway Medium"/>
                <a:sym typeface="Raleway Medium"/>
              </a:rPr>
              <a:t>Limiter le changement climatique, c’est suivre une </a:t>
            </a:r>
            <a:r>
              <a:rPr lang="fr-FR" sz="2200" b="1">
                <a:solidFill>
                  <a:srgbClr val="BB8A61"/>
                </a:solidFill>
                <a:latin typeface="Raleway"/>
                <a:ea typeface="Raleway"/>
                <a:cs typeface="Raleway"/>
                <a:sym typeface="Raleway"/>
              </a:rPr>
              <a:t>trajectoire.</a:t>
            </a:r>
            <a:endParaRPr sz="2200" b="1">
              <a:solidFill>
                <a:srgbClr val="BB8A61"/>
              </a:solidFill>
              <a:latin typeface="Raleway"/>
              <a:ea typeface="Raleway"/>
              <a:cs typeface="Raleway"/>
              <a:sym typeface="Raleway"/>
            </a:endParaRPr>
          </a:p>
        </p:txBody>
      </p:sp>
      <p:sp>
        <p:nvSpPr>
          <p:cNvPr id="506" name="Google Shape;506;p39"/>
          <p:cNvSpPr/>
          <p:nvPr/>
        </p:nvSpPr>
        <p:spPr>
          <a:xfrm>
            <a:off x="7242725" y="3337000"/>
            <a:ext cx="4421400" cy="1716000"/>
          </a:xfrm>
          <a:prstGeom prst="roundRect">
            <a:avLst>
              <a:gd name="adj" fmla="val 9388"/>
            </a:avLst>
          </a:prstGeom>
          <a:solidFill>
            <a:srgbClr val="274139"/>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FR" sz="2200">
                <a:solidFill>
                  <a:schemeClr val="lt1"/>
                </a:solidFill>
                <a:latin typeface="Raleway Medium"/>
                <a:ea typeface="Raleway Medium"/>
                <a:cs typeface="Raleway Medium"/>
                <a:sym typeface="Raleway Medium"/>
              </a:rPr>
              <a:t>L’objectif 2050 est un point de passage :</a:t>
            </a:r>
            <a:endParaRPr sz="2200">
              <a:solidFill>
                <a:schemeClr val="lt1"/>
              </a:solidFill>
              <a:latin typeface="Raleway Medium"/>
              <a:ea typeface="Raleway Medium"/>
              <a:cs typeface="Raleway Medium"/>
              <a:sym typeface="Raleway Medium"/>
            </a:endParaRPr>
          </a:p>
          <a:p>
            <a:pPr marL="0" lvl="0" indent="0" algn="ctr" rtl="0">
              <a:spcBef>
                <a:spcPts val="0"/>
              </a:spcBef>
              <a:spcAft>
                <a:spcPts val="0"/>
              </a:spcAft>
              <a:buNone/>
            </a:pPr>
            <a:r>
              <a:rPr lang="fr-FR" sz="3200" b="1">
                <a:solidFill>
                  <a:schemeClr val="lt1"/>
                </a:solidFill>
                <a:latin typeface="Raleway"/>
                <a:ea typeface="Raleway"/>
                <a:cs typeface="Raleway"/>
                <a:sym typeface="Raleway"/>
              </a:rPr>
              <a:t>2tCO</a:t>
            </a:r>
            <a:r>
              <a:rPr lang="fr-FR" sz="2600" baseline="-25000">
                <a:solidFill>
                  <a:schemeClr val="lt1"/>
                </a:solidFill>
                <a:latin typeface="Lexend Light"/>
                <a:ea typeface="Lexend Light"/>
                <a:cs typeface="Lexend Light"/>
                <a:sym typeface="Lexend Light"/>
              </a:rPr>
              <a:t>2</a:t>
            </a:r>
            <a:r>
              <a:rPr lang="fr-FR" sz="3200" b="1">
                <a:solidFill>
                  <a:schemeClr val="lt1"/>
                </a:solidFill>
                <a:latin typeface="Raleway"/>
                <a:ea typeface="Raleway"/>
                <a:cs typeface="Raleway"/>
                <a:sym typeface="Raleway"/>
              </a:rPr>
              <a:t>e en 2050</a:t>
            </a:r>
            <a:endParaRPr sz="2200" b="1">
              <a:solidFill>
                <a:schemeClr val="lt1"/>
              </a:solidFill>
              <a:latin typeface="Raleway"/>
              <a:ea typeface="Raleway"/>
              <a:cs typeface="Raleway"/>
              <a:sym typeface="Raleway"/>
            </a:endParaRPr>
          </a:p>
        </p:txBody>
      </p:sp>
      <p:sp>
        <p:nvSpPr>
          <p:cNvPr id="507" name="Google Shape;507;p39"/>
          <p:cNvSpPr txBox="1">
            <a:spLocks noGrp="1"/>
          </p:cNvSpPr>
          <p:nvPr>
            <p:ph type="sldNum" idx="12"/>
          </p:nvPr>
        </p:nvSpPr>
        <p:spPr>
          <a:xfrm>
            <a:off x="9239099" y="6323712"/>
            <a:ext cx="2743200" cy="3651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28</a:t>
            </a:fld>
            <a:endParaRPr/>
          </a:p>
        </p:txBody>
      </p:sp>
      <p:cxnSp>
        <p:nvCxnSpPr>
          <p:cNvPr id="508" name="Google Shape;508;p39"/>
          <p:cNvCxnSpPr>
            <a:stCxn id="509" idx="0"/>
          </p:cNvCxnSpPr>
          <p:nvPr/>
        </p:nvCxnSpPr>
        <p:spPr>
          <a:xfrm rot="10800000">
            <a:off x="3471875" y="4255875"/>
            <a:ext cx="0" cy="1086900"/>
          </a:xfrm>
          <a:prstGeom prst="straightConnector1">
            <a:avLst/>
          </a:prstGeom>
          <a:noFill/>
          <a:ln w="9525" cap="flat" cmpd="sng">
            <a:solidFill>
              <a:srgbClr val="C00000"/>
            </a:solidFill>
            <a:prstDash val="solid"/>
            <a:round/>
            <a:headEnd type="none" w="med" len="med"/>
            <a:tailEnd type="none" w="med" len="med"/>
          </a:ln>
        </p:spPr>
      </p:cxnSp>
      <p:sp>
        <p:nvSpPr>
          <p:cNvPr id="509" name="Google Shape;509;p39"/>
          <p:cNvSpPr txBox="1"/>
          <p:nvPr/>
        </p:nvSpPr>
        <p:spPr>
          <a:xfrm>
            <a:off x="3198275" y="5342775"/>
            <a:ext cx="547200" cy="217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100" b="1">
                <a:solidFill>
                  <a:srgbClr val="C00000"/>
                </a:solidFill>
                <a:latin typeface="Lexend"/>
                <a:ea typeface="Lexend"/>
                <a:cs typeface="Lexend"/>
                <a:sym typeface="Lexend"/>
              </a:rPr>
              <a:t>2050</a:t>
            </a:r>
            <a:endParaRPr sz="1100" b="1">
              <a:solidFill>
                <a:srgbClr val="C00000"/>
              </a:solidFill>
              <a:latin typeface="Lexend"/>
              <a:ea typeface="Lexend"/>
              <a:cs typeface="Lexend"/>
              <a:sym typeface="Lexend"/>
            </a:endParaRPr>
          </a:p>
        </p:txBody>
      </p:sp>
      <p:cxnSp>
        <p:nvCxnSpPr>
          <p:cNvPr id="510" name="Google Shape;510;p39"/>
          <p:cNvCxnSpPr>
            <a:endCxn id="506" idx="1"/>
          </p:cNvCxnSpPr>
          <p:nvPr/>
        </p:nvCxnSpPr>
        <p:spPr>
          <a:xfrm rot="10800000" flipH="1">
            <a:off x="3415925" y="4195000"/>
            <a:ext cx="3826800" cy="60300"/>
          </a:xfrm>
          <a:prstGeom prst="straightConnector1">
            <a:avLst/>
          </a:prstGeom>
          <a:noFill/>
          <a:ln w="28575" cap="flat" cmpd="sng">
            <a:solidFill>
              <a:srgbClr val="C00000"/>
            </a:solidFill>
            <a:prstDash val="solid"/>
            <a:round/>
            <a:headEnd type="oval"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40"/>
          <p:cNvPicPr preferRelativeResize="0"/>
          <p:nvPr/>
        </p:nvPicPr>
        <p:blipFill rotWithShape="1">
          <a:blip r:embed="rId3">
            <a:alphaModFix/>
          </a:blip>
          <a:srcRect/>
          <a:stretch/>
        </p:blipFill>
        <p:spPr>
          <a:xfrm>
            <a:off x="1934500" y="2014950"/>
            <a:ext cx="8322900" cy="3789300"/>
          </a:xfrm>
          <a:prstGeom prst="roundRect">
            <a:avLst>
              <a:gd name="adj" fmla="val 4900"/>
            </a:avLst>
          </a:prstGeom>
          <a:noFill/>
          <a:ln w="19050" cap="flat" cmpd="sng">
            <a:solidFill>
              <a:srgbClr val="BB8A61"/>
            </a:solidFill>
            <a:prstDash val="solid"/>
            <a:round/>
            <a:headEnd type="none" w="sm" len="sm"/>
            <a:tailEnd type="none" w="sm" len="sm"/>
          </a:ln>
        </p:spPr>
      </p:pic>
      <p:sp>
        <p:nvSpPr>
          <p:cNvPr id="517" name="Google Shape;517;p40"/>
          <p:cNvSpPr/>
          <p:nvPr/>
        </p:nvSpPr>
        <p:spPr>
          <a:xfrm>
            <a:off x="1865525" y="1959775"/>
            <a:ext cx="8460900" cy="3899700"/>
          </a:xfrm>
          <a:prstGeom prst="roundRect">
            <a:avLst>
              <a:gd name="adj" fmla="val 6288"/>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40"/>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29</a:t>
            </a:fld>
            <a:endParaRPr/>
          </a:p>
        </p:txBody>
      </p:sp>
      <p:sp>
        <p:nvSpPr>
          <p:cNvPr id="519" name="Google Shape;519;p40"/>
          <p:cNvSpPr txBox="1"/>
          <p:nvPr/>
        </p:nvSpPr>
        <p:spPr>
          <a:xfrm>
            <a:off x="294125" y="6436925"/>
            <a:ext cx="11370000" cy="224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rgbClr val="000000"/>
              </a:buClr>
              <a:buSzPts val="1000"/>
              <a:buFont typeface="Arial"/>
              <a:buNone/>
            </a:pPr>
            <a:r>
              <a:rPr lang="fr-FR" sz="1000" b="0" i="0" u="none" strike="noStrike" cap="none">
                <a:solidFill>
                  <a:srgbClr val="274139"/>
                </a:solidFill>
                <a:latin typeface="Lexend Light"/>
                <a:ea typeface="Lexend Light"/>
                <a:cs typeface="Lexend Light"/>
                <a:sym typeface="Lexend Light"/>
              </a:rPr>
              <a:t>*Source : Calcul 2tonnes à partir des données harmonisées du GIEC</a:t>
            </a:r>
            <a:endParaRPr sz="1000" b="0" i="0" u="none" strike="noStrike" cap="none">
              <a:solidFill>
                <a:srgbClr val="274139"/>
              </a:solidFill>
              <a:latin typeface="Lexend Light"/>
              <a:ea typeface="Lexend Light"/>
              <a:cs typeface="Lexend Light"/>
              <a:sym typeface="Lexend Light"/>
            </a:endParaRPr>
          </a:p>
          <a:p>
            <a:pPr marL="0" marR="0" lvl="0" indent="0" algn="ctr" rtl="0">
              <a:lnSpc>
                <a:spcPct val="90000"/>
              </a:lnSpc>
              <a:spcBef>
                <a:spcPts val="1200"/>
              </a:spcBef>
              <a:spcAft>
                <a:spcPts val="0"/>
              </a:spcAft>
              <a:buClr>
                <a:srgbClr val="000000"/>
              </a:buClr>
              <a:buSzPts val="3000"/>
              <a:buFont typeface="Arial"/>
              <a:buNone/>
            </a:pPr>
            <a:endParaRPr sz="600" b="0" i="0" u="none" strike="noStrike" cap="none">
              <a:solidFill>
                <a:srgbClr val="274139"/>
              </a:solidFill>
              <a:latin typeface="Lexend Light"/>
              <a:ea typeface="Lexend Light"/>
              <a:cs typeface="Lexend Light"/>
              <a:sym typeface="Lexend Light"/>
            </a:endParaRPr>
          </a:p>
        </p:txBody>
      </p:sp>
      <p:sp>
        <p:nvSpPr>
          <p:cNvPr id="520" name="Google Shape;520;p40"/>
          <p:cNvSpPr txBox="1"/>
          <p:nvPr/>
        </p:nvSpPr>
        <p:spPr>
          <a:xfrm>
            <a:off x="2380050" y="1331900"/>
            <a:ext cx="7431900" cy="51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3200" b="0" i="0" u="none" strike="noStrike" cap="none">
                <a:solidFill>
                  <a:srgbClr val="27423A"/>
                </a:solidFill>
                <a:latin typeface="Lexend Light"/>
                <a:ea typeface="Lexend Light"/>
                <a:cs typeface="Lexend Light"/>
                <a:sym typeface="Lexend Light"/>
              </a:rPr>
              <a:t>Où en est-on </a:t>
            </a:r>
            <a:r>
              <a:rPr lang="fr-FR" sz="3200" b="1" i="0" u="none" strike="noStrike" cap="none">
                <a:solidFill>
                  <a:srgbClr val="BB8A61"/>
                </a:solidFill>
                <a:latin typeface="Lexend"/>
                <a:ea typeface="Lexend"/>
                <a:cs typeface="Lexend"/>
                <a:sym typeface="Lexend"/>
              </a:rPr>
              <a:t>aujourd’hui</a:t>
            </a:r>
            <a:r>
              <a:rPr lang="fr-FR" sz="3200" b="0" i="0" u="none" strike="noStrike" cap="none">
                <a:solidFill>
                  <a:srgbClr val="27423A"/>
                </a:solidFill>
                <a:latin typeface="Lexend Light"/>
                <a:ea typeface="Lexend Light"/>
                <a:cs typeface="Lexend Light"/>
                <a:sym typeface="Lexend Light"/>
              </a:rPr>
              <a:t> ?</a:t>
            </a:r>
            <a:endParaRPr sz="3200" b="0" i="0" u="none" strike="noStrike" cap="none">
              <a:solidFill>
                <a:srgbClr val="27423A"/>
              </a:solidFill>
              <a:latin typeface="Lexend Light"/>
              <a:ea typeface="Lexend Light"/>
              <a:cs typeface="Lexend Light"/>
              <a:sym typeface="Lexend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82"/>
        <p:cNvGrpSpPr/>
        <p:nvPr/>
      </p:nvGrpSpPr>
      <p:grpSpPr>
        <a:xfrm>
          <a:off x="0" y="0"/>
          <a:ext cx="0" cy="0"/>
          <a:chOff x="0" y="0"/>
          <a:chExt cx="0" cy="0"/>
        </a:xfrm>
      </p:grpSpPr>
      <p:sp>
        <p:nvSpPr>
          <p:cNvPr id="83" name="Google Shape;83;p14"/>
          <p:cNvSpPr/>
          <p:nvPr/>
        </p:nvSpPr>
        <p:spPr>
          <a:xfrm>
            <a:off x="529200" y="1041488"/>
            <a:ext cx="10534500" cy="1587600"/>
          </a:xfrm>
          <a:prstGeom prst="rect">
            <a:avLst/>
          </a:prstGeom>
          <a:noFill/>
          <a:ln>
            <a:noFill/>
          </a:ln>
        </p:spPr>
        <p:txBody>
          <a:bodyPr spcFirstLastPara="1" wrap="square" lIns="198000" tIns="306000" rIns="198000" bIns="91425" anchor="ctr" anchorCtr="0">
            <a:noAutofit/>
          </a:bodyPr>
          <a:lstStyle/>
          <a:p>
            <a:pPr marL="0" marR="0" lvl="0" indent="0" algn="l" rtl="0">
              <a:lnSpc>
                <a:spcPct val="150000"/>
              </a:lnSpc>
              <a:spcBef>
                <a:spcPts val="0"/>
              </a:spcBef>
              <a:spcAft>
                <a:spcPts val="0"/>
              </a:spcAft>
              <a:buClr>
                <a:srgbClr val="000000"/>
              </a:buClr>
              <a:buSzPts val="1700"/>
              <a:buFont typeface="Arial"/>
              <a:buNone/>
            </a:pPr>
            <a:r>
              <a:rPr lang="fr-FR" sz="1700" b="0" i="0" u="none" strike="noStrike" cap="none">
                <a:solidFill>
                  <a:srgbClr val="274139"/>
                </a:solidFill>
                <a:latin typeface="Raleway"/>
                <a:ea typeface="Raleway"/>
                <a:cs typeface="Raleway"/>
                <a:sym typeface="Raleway"/>
              </a:rPr>
              <a:t>Une</a:t>
            </a:r>
            <a:r>
              <a:rPr lang="fr-FR" sz="1700" b="1" i="0" u="none" strike="noStrike" cap="none">
                <a:solidFill>
                  <a:srgbClr val="274139"/>
                </a:solidFill>
                <a:latin typeface="Raleway"/>
                <a:ea typeface="Raleway"/>
                <a:cs typeface="Raleway"/>
                <a:sym typeface="Raleway"/>
              </a:rPr>
              <a:t> dynamique exponentielle</a:t>
            </a:r>
            <a:r>
              <a:rPr lang="fr-FR" sz="1700" b="0" i="0" u="none" strike="noStrike" cap="none">
                <a:solidFill>
                  <a:srgbClr val="274139"/>
                </a:solidFill>
                <a:latin typeface="Raleway"/>
                <a:ea typeface="Raleway"/>
                <a:cs typeface="Raleway"/>
                <a:sym typeface="Raleway"/>
              </a:rPr>
              <a:t>, le parcours de 2tonnes en 3 ans :</a:t>
            </a:r>
            <a:endParaRPr sz="1700" b="1" i="0" u="none" strike="noStrike" cap="none">
              <a:solidFill>
                <a:srgbClr val="274139"/>
              </a:solidFill>
              <a:latin typeface="Raleway"/>
              <a:ea typeface="Raleway"/>
              <a:cs typeface="Raleway"/>
              <a:sym typeface="Raleway"/>
            </a:endParaRPr>
          </a:p>
          <a:p>
            <a:pPr marL="457200" lvl="0" indent="-336550" algn="l" rtl="0">
              <a:spcBef>
                <a:spcPts val="0"/>
              </a:spcBef>
              <a:spcAft>
                <a:spcPts val="0"/>
              </a:spcAft>
              <a:buClr>
                <a:srgbClr val="274139"/>
              </a:buClr>
              <a:buSzPts val="1700"/>
              <a:buFont typeface="Raleway"/>
              <a:buChar char="●"/>
            </a:pPr>
            <a:r>
              <a:rPr lang="fr-FR" sz="1700" b="1">
                <a:solidFill>
                  <a:srgbClr val="274139"/>
                </a:solidFill>
                <a:latin typeface="Raleway"/>
                <a:ea typeface="Raleway"/>
                <a:cs typeface="Raleway"/>
                <a:sym typeface="Raleway"/>
              </a:rPr>
              <a:t>+230 000 participants </a:t>
            </a:r>
            <a:r>
              <a:rPr lang="fr-FR" sz="1700">
                <a:solidFill>
                  <a:srgbClr val="274139"/>
                </a:solidFill>
                <a:latin typeface="Raleway"/>
                <a:ea typeface="Raleway"/>
                <a:cs typeface="Raleway"/>
                <a:sym typeface="Raleway"/>
              </a:rPr>
              <a:t>à l’atelier  </a:t>
            </a:r>
            <a:endParaRPr sz="1700" b="1">
              <a:solidFill>
                <a:srgbClr val="274139"/>
              </a:solidFill>
              <a:latin typeface="Raleway"/>
              <a:ea typeface="Raleway"/>
              <a:cs typeface="Raleway"/>
              <a:sym typeface="Raleway"/>
            </a:endParaRPr>
          </a:p>
          <a:p>
            <a:pPr marL="457200" marR="0" lvl="0" indent="-336550" algn="l" rtl="0">
              <a:lnSpc>
                <a:spcPct val="100000"/>
              </a:lnSpc>
              <a:spcBef>
                <a:spcPts val="0"/>
              </a:spcBef>
              <a:spcAft>
                <a:spcPts val="0"/>
              </a:spcAft>
              <a:buClr>
                <a:srgbClr val="274139"/>
              </a:buClr>
              <a:buSzPts val="1700"/>
              <a:buFont typeface="Raleway"/>
              <a:buChar char="●"/>
            </a:pPr>
            <a:r>
              <a:rPr lang="fr-FR" sz="1700" b="1">
                <a:solidFill>
                  <a:srgbClr val="274139"/>
                </a:solidFill>
                <a:latin typeface="Raleway"/>
                <a:ea typeface="Raleway"/>
                <a:cs typeface="Raleway"/>
                <a:sym typeface="Raleway"/>
              </a:rPr>
              <a:t>+11 000 animateurs</a:t>
            </a:r>
            <a:r>
              <a:rPr lang="fr-FR" sz="1700" b="0" i="0" u="none" strike="noStrike" cap="none">
                <a:solidFill>
                  <a:srgbClr val="274139"/>
                </a:solidFill>
                <a:latin typeface="Raleway"/>
                <a:ea typeface="Raleway"/>
                <a:cs typeface="Raleway"/>
                <a:sym typeface="Raleway"/>
              </a:rPr>
              <a:t> répartis dans 21 pays </a:t>
            </a:r>
            <a:endParaRPr sz="1700" b="0" i="0" u="none" strike="noStrike" cap="none">
              <a:solidFill>
                <a:srgbClr val="274139"/>
              </a:solidFill>
              <a:latin typeface="Raleway"/>
              <a:ea typeface="Raleway"/>
              <a:cs typeface="Raleway"/>
              <a:sym typeface="Raleway"/>
            </a:endParaRPr>
          </a:p>
          <a:p>
            <a:pPr marL="457200" marR="0" lvl="0" indent="-336550" algn="l" rtl="0">
              <a:lnSpc>
                <a:spcPct val="100000"/>
              </a:lnSpc>
              <a:spcBef>
                <a:spcPts val="0"/>
              </a:spcBef>
              <a:spcAft>
                <a:spcPts val="0"/>
              </a:spcAft>
              <a:buClr>
                <a:srgbClr val="274139"/>
              </a:buClr>
              <a:buSzPts val="1700"/>
              <a:buFont typeface="Raleway"/>
              <a:buChar char="●"/>
            </a:pPr>
            <a:r>
              <a:rPr lang="fr-FR" sz="1700" b="1" i="0" u="none" strike="noStrike" cap="none">
                <a:solidFill>
                  <a:srgbClr val="274139"/>
                </a:solidFill>
                <a:latin typeface="Raleway"/>
                <a:ea typeface="Raleway"/>
                <a:cs typeface="Raleway"/>
                <a:sym typeface="Raleway"/>
              </a:rPr>
              <a:t>+60 nationalités </a:t>
            </a:r>
            <a:r>
              <a:rPr lang="fr-FR" sz="1700" b="0" i="0" u="none" strike="noStrike" cap="none">
                <a:solidFill>
                  <a:srgbClr val="274139"/>
                </a:solidFill>
                <a:latin typeface="Raleway"/>
                <a:ea typeface="Raleway"/>
                <a:cs typeface="Raleway"/>
                <a:sym typeface="Raleway"/>
              </a:rPr>
              <a:t>parmi les participants</a:t>
            </a:r>
            <a:endParaRPr sz="1700" b="0" i="0" u="none" strike="noStrike" cap="none">
              <a:solidFill>
                <a:srgbClr val="274139"/>
              </a:solidFill>
              <a:latin typeface="Arial"/>
              <a:ea typeface="Arial"/>
              <a:cs typeface="Arial"/>
              <a:sym typeface="Arial"/>
            </a:endParaRPr>
          </a:p>
        </p:txBody>
      </p:sp>
      <p:sp>
        <p:nvSpPr>
          <p:cNvPr id="84" name="Google Shape;84;p14"/>
          <p:cNvSpPr/>
          <p:nvPr/>
        </p:nvSpPr>
        <p:spPr>
          <a:xfrm>
            <a:off x="529200" y="329250"/>
            <a:ext cx="109743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2tonnes </a:t>
            </a:r>
            <a:r>
              <a:rPr lang="fr-FR" sz="4900" b="1" i="0" u="none" strike="noStrike" cap="none">
                <a:solidFill>
                  <a:schemeClr val="dk2"/>
                </a:solidFill>
                <a:latin typeface="Lexend"/>
                <a:ea typeface="Lexend"/>
                <a:cs typeface="Lexend"/>
                <a:sym typeface="Lexend"/>
              </a:rPr>
              <a:t>:</a:t>
            </a:r>
            <a:r>
              <a:rPr lang="fr-FR" sz="4900" b="1" i="0" u="none" strike="noStrike" cap="none">
                <a:solidFill>
                  <a:srgbClr val="274139"/>
                </a:solidFill>
                <a:latin typeface="Lexend"/>
                <a:ea typeface="Lexend"/>
                <a:cs typeface="Lexend"/>
                <a:sym typeface="Lexend"/>
              </a:rPr>
              <a:t> Chiffres </a:t>
            </a:r>
            <a:r>
              <a:rPr lang="fr-FR" sz="4900" b="1" i="0" u="none" strike="noStrike" cap="none">
                <a:solidFill>
                  <a:srgbClr val="BB8A61"/>
                </a:solidFill>
                <a:latin typeface="Lexend"/>
                <a:ea typeface="Lexend"/>
                <a:cs typeface="Lexend"/>
                <a:sym typeface="Lexend"/>
              </a:rPr>
              <a:t>&amp;</a:t>
            </a:r>
            <a:r>
              <a:rPr lang="fr-FR" sz="4900" b="1" i="0" u="none" strike="noStrike" cap="none">
                <a:solidFill>
                  <a:srgbClr val="274139"/>
                </a:solidFill>
                <a:latin typeface="Lexend"/>
                <a:ea typeface="Lexend"/>
                <a:cs typeface="Lexend"/>
                <a:sym typeface="Lexend"/>
              </a:rPr>
              <a:t> références</a:t>
            </a:r>
            <a:endParaRPr sz="4900" b="1" i="0" u="none" strike="noStrike" cap="none">
              <a:solidFill>
                <a:schemeClr val="dk2"/>
              </a:solidFill>
              <a:latin typeface="Lexend"/>
              <a:ea typeface="Lexend"/>
              <a:cs typeface="Lexend"/>
              <a:sym typeface="Lexend"/>
            </a:endParaRPr>
          </a:p>
        </p:txBody>
      </p:sp>
      <p:sp>
        <p:nvSpPr>
          <p:cNvPr id="85" name="Google Shape;85;p14"/>
          <p:cNvSpPr/>
          <p:nvPr/>
        </p:nvSpPr>
        <p:spPr>
          <a:xfrm>
            <a:off x="571050" y="2726500"/>
            <a:ext cx="3356400" cy="3792900"/>
          </a:xfrm>
          <a:prstGeom prst="roundRect">
            <a:avLst>
              <a:gd name="adj" fmla="val 99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4"/>
          <p:cNvSpPr/>
          <p:nvPr/>
        </p:nvSpPr>
        <p:spPr>
          <a:xfrm>
            <a:off x="4417800" y="2726500"/>
            <a:ext cx="3356400" cy="3792900"/>
          </a:xfrm>
          <a:prstGeom prst="roundRect">
            <a:avLst>
              <a:gd name="adj" fmla="val 9967"/>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4"/>
          <p:cNvSpPr/>
          <p:nvPr/>
        </p:nvSpPr>
        <p:spPr>
          <a:xfrm>
            <a:off x="8264550" y="2726500"/>
            <a:ext cx="3356400" cy="3792900"/>
          </a:xfrm>
          <a:prstGeom prst="roundRect">
            <a:avLst>
              <a:gd name="adj" fmla="val 9967"/>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4"/>
          <p:cNvSpPr txBox="1"/>
          <p:nvPr/>
        </p:nvSpPr>
        <p:spPr>
          <a:xfrm>
            <a:off x="277174" y="2650306"/>
            <a:ext cx="3743700" cy="702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967"/>
              <a:buFont typeface="Arial"/>
              <a:buNone/>
            </a:pPr>
            <a:r>
              <a:rPr lang="fr-FR" sz="2967" b="1" i="0" u="none" strike="noStrike" cap="none">
                <a:solidFill>
                  <a:srgbClr val="274139"/>
                </a:solidFill>
                <a:latin typeface="Lexend"/>
                <a:ea typeface="Lexend"/>
                <a:cs typeface="Lexend"/>
                <a:sym typeface="Lexend"/>
              </a:rPr>
              <a:t>Entreprises</a:t>
            </a:r>
            <a:endParaRPr sz="1267" b="1" i="0" u="none" strike="noStrike" cap="none">
              <a:solidFill>
                <a:srgbClr val="274139"/>
              </a:solidFill>
              <a:latin typeface="Lexend"/>
              <a:ea typeface="Lexend"/>
              <a:cs typeface="Lexend"/>
              <a:sym typeface="Lexend"/>
            </a:endParaRPr>
          </a:p>
        </p:txBody>
      </p:sp>
      <p:sp>
        <p:nvSpPr>
          <p:cNvPr id="89" name="Google Shape;89;p14"/>
          <p:cNvSpPr txBox="1"/>
          <p:nvPr/>
        </p:nvSpPr>
        <p:spPr>
          <a:xfrm>
            <a:off x="4144499" y="2650306"/>
            <a:ext cx="3743700" cy="702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967"/>
              <a:buFont typeface="Arial"/>
              <a:buNone/>
            </a:pPr>
            <a:r>
              <a:rPr lang="fr-FR" sz="2967" b="1" i="0" u="none" strike="noStrike" cap="none">
                <a:solidFill>
                  <a:srgbClr val="274139"/>
                </a:solidFill>
                <a:latin typeface="Lexend"/>
                <a:ea typeface="Lexend"/>
                <a:cs typeface="Lexend"/>
                <a:sym typeface="Lexend"/>
              </a:rPr>
              <a:t>Collectivités</a:t>
            </a:r>
            <a:endParaRPr sz="1267" b="1" i="0" u="none" strike="noStrike" cap="none">
              <a:solidFill>
                <a:srgbClr val="274139"/>
              </a:solidFill>
              <a:latin typeface="Lexend"/>
              <a:ea typeface="Lexend"/>
              <a:cs typeface="Lexend"/>
              <a:sym typeface="Lexend"/>
            </a:endParaRPr>
          </a:p>
        </p:txBody>
      </p:sp>
      <p:sp>
        <p:nvSpPr>
          <p:cNvPr id="90" name="Google Shape;90;p14"/>
          <p:cNvSpPr txBox="1"/>
          <p:nvPr/>
        </p:nvSpPr>
        <p:spPr>
          <a:xfrm>
            <a:off x="8063399" y="2650306"/>
            <a:ext cx="3743700" cy="976800"/>
          </a:xfrm>
          <a:prstGeom prst="rect">
            <a:avLst/>
          </a:prstGeom>
          <a:noFill/>
          <a:ln>
            <a:noFill/>
          </a:ln>
        </p:spPr>
        <p:txBody>
          <a:bodyPr spcFirstLastPara="1" wrap="square" lIns="121900" tIns="121900" rIns="121900" bIns="121900" anchor="t" anchorCtr="0">
            <a:spAutoFit/>
          </a:bodyPr>
          <a:lstStyle/>
          <a:p>
            <a:pPr marL="0" marR="0" lvl="0" indent="0" algn="ctr" rtl="0">
              <a:lnSpc>
                <a:spcPct val="80000"/>
              </a:lnSpc>
              <a:spcBef>
                <a:spcPts val="0"/>
              </a:spcBef>
              <a:spcAft>
                <a:spcPts val="0"/>
              </a:spcAft>
              <a:buClr>
                <a:srgbClr val="000000"/>
              </a:buClr>
              <a:buSzPts val="2967"/>
              <a:buFont typeface="Arial"/>
              <a:buNone/>
            </a:pPr>
            <a:r>
              <a:rPr lang="fr-FR" sz="2967" b="1" i="0" u="none" strike="noStrike" cap="none">
                <a:solidFill>
                  <a:srgbClr val="274139"/>
                </a:solidFill>
                <a:latin typeface="Lexend"/>
                <a:ea typeface="Lexend"/>
                <a:cs typeface="Lexend"/>
                <a:sym typeface="Lexend"/>
              </a:rPr>
              <a:t>Enseignement</a:t>
            </a:r>
            <a:endParaRPr sz="2967" b="1" i="0" u="none" strike="noStrike" cap="none">
              <a:solidFill>
                <a:srgbClr val="274139"/>
              </a:solidFill>
              <a:latin typeface="Lexend"/>
              <a:ea typeface="Lexend"/>
              <a:cs typeface="Lexend"/>
              <a:sym typeface="Lexend"/>
            </a:endParaRPr>
          </a:p>
          <a:p>
            <a:pPr marL="0" marR="0" lvl="0" indent="0" algn="ctr" rtl="0">
              <a:lnSpc>
                <a:spcPct val="80000"/>
              </a:lnSpc>
              <a:spcBef>
                <a:spcPts val="0"/>
              </a:spcBef>
              <a:spcAft>
                <a:spcPts val="0"/>
              </a:spcAft>
              <a:buClr>
                <a:srgbClr val="000000"/>
              </a:buClr>
              <a:buSzPts val="2967"/>
              <a:buFont typeface="Arial"/>
              <a:buNone/>
            </a:pPr>
            <a:r>
              <a:rPr lang="fr-FR" sz="2967" b="1" i="0" u="none" strike="noStrike" cap="none">
                <a:solidFill>
                  <a:srgbClr val="274139"/>
                </a:solidFill>
                <a:latin typeface="Lexend"/>
                <a:ea typeface="Lexend"/>
                <a:cs typeface="Lexend"/>
                <a:sym typeface="Lexend"/>
              </a:rPr>
              <a:t>Supérieur</a:t>
            </a:r>
            <a:endParaRPr sz="2967" b="1" i="0" u="none" strike="noStrike" cap="none">
              <a:solidFill>
                <a:srgbClr val="274139"/>
              </a:solidFill>
              <a:latin typeface="Lexend"/>
              <a:ea typeface="Lexend"/>
              <a:cs typeface="Lexend"/>
              <a:sym typeface="Lexend"/>
            </a:endParaRPr>
          </a:p>
        </p:txBody>
      </p:sp>
      <p:pic>
        <p:nvPicPr>
          <p:cNvPr id="91" name="Google Shape;91;p14"/>
          <p:cNvPicPr preferRelativeResize="0"/>
          <p:nvPr/>
        </p:nvPicPr>
        <p:blipFill rotWithShape="1">
          <a:blip r:embed="rId3">
            <a:alphaModFix/>
          </a:blip>
          <a:srcRect/>
          <a:stretch/>
        </p:blipFill>
        <p:spPr>
          <a:xfrm>
            <a:off x="2938142" y="5367348"/>
            <a:ext cx="830679" cy="295588"/>
          </a:xfrm>
          <a:prstGeom prst="rect">
            <a:avLst/>
          </a:prstGeom>
          <a:noFill/>
          <a:ln>
            <a:noFill/>
          </a:ln>
        </p:spPr>
      </p:pic>
      <p:pic>
        <p:nvPicPr>
          <p:cNvPr id="92" name="Google Shape;92;p14"/>
          <p:cNvPicPr preferRelativeResize="0"/>
          <p:nvPr/>
        </p:nvPicPr>
        <p:blipFill rotWithShape="1">
          <a:blip r:embed="rId4">
            <a:alphaModFix/>
          </a:blip>
          <a:srcRect/>
          <a:stretch/>
        </p:blipFill>
        <p:spPr>
          <a:xfrm>
            <a:off x="3022071" y="3232147"/>
            <a:ext cx="662820" cy="372841"/>
          </a:xfrm>
          <a:prstGeom prst="rect">
            <a:avLst/>
          </a:prstGeom>
          <a:noFill/>
          <a:ln>
            <a:noFill/>
          </a:ln>
        </p:spPr>
      </p:pic>
      <p:pic>
        <p:nvPicPr>
          <p:cNvPr id="93" name="Google Shape;93;p14"/>
          <p:cNvPicPr preferRelativeResize="0"/>
          <p:nvPr/>
        </p:nvPicPr>
        <p:blipFill rotWithShape="1">
          <a:blip r:embed="rId5">
            <a:alphaModFix/>
          </a:blip>
          <a:srcRect/>
          <a:stretch/>
        </p:blipFill>
        <p:spPr>
          <a:xfrm>
            <a:off x="1977444" y="5264026"/>
            <a:ext cx="600180" cy="335244"/>
          </a:xfrm>
          <a:prstGeom prst="rect">
            <a:avLst/>
          </a:prstGeom>
          <a:noFill/>
          <a:ln>
            <a:noFill/>
          </a:ln>
        </p:spPr>
      </p:pic>
      <p:pic>
        <p:nvPicPr>
          <p:cNvPr id="94" name="Google Shape;94;p14"/>
          <p:cNvPicPr preferRelativeResize="0"/>
          <p:nvPr/>
        </p:nvPicPr>
        <p:blipFill rotWithShape="1">
          <a:blip r:embed="rId6">
            <a:alphaModFix/>
          </a:blip>
          <a:srcRect/>
          <a:stretch/>
        </p:blipFill>
        <p:spPr>
          <a:xfrm>
            <a:off x="2822140" y="5068335"/>
            <a:ext cx="830683" cy="184301"/>
          </a:xfrm>
          <a:prstGeom prst="rect">
            <a:avLst/>
          </a:prstGeom>
          <a:noFill/>
          <a:ln>
            <a:noFill/>
          </a:ln>
        </p:spPr>
      </p:pic>
      <p:pic>
        <p:nvPicPr>
          <p:cNvPr id="95" name="Google Shape;95;p14"/>
          <p:cNvPicPr preferRelativeResize="0"/>
          <p:nvPr/>
        </p:nvPicPr>
        <p:blipFill rotWithShape="1">
          <a:blip r:embed="rId7">
            <a:alphaModFix/>
          </a:blip>
          <a:srcRect/>
          <a:stretch/>
        </p:blipFill>
        <p:spPr>
          <a:xfrm>
            <a:off x="3022064" y="4365959"/>
            <a:ext cx="662834" cy="267343"/>
          </a:xfrm>
          <a:prstGeom prst="rect">
            <a:avLst/>
          </a:prstGeom>
          <a:noFill/>
          <a:ln>
            <a:noFill/>
          </a:ln>
        </p:spPr>
      </p:pic>
      <p:pic>
        <p:nvPicPr>
          <p:cNvPr id="96" name="Google Shape;96;p14"/>
          <p:cNvPicPr preferRelativeResize="0"/>
          <p:nvPr/>
        </p:nvPicPr>
        <p:blipFill rotWithShape="1">
          <a:blip r:embed="rId8">
            <a:alphaModFix/>
          </a:blip>
          <a:srcRect/>
          <a:stretch/>
        </p:blipFill>
        <p:spPr>
          <a:xfrm>
            <a:off x="755228" y="3302833"/>
            <a:ext cx="892724" cy="231469"/>
          </a:xfrm>
          <a:prstGeom prst="rect">
            <a:avLst/>
          </a:prstGeom>
          <a:noFill/>
          <a:ln>
            <a:noFill/>
          </a:ln>
        </p:spPr>
      </p:pic>
      <p:pic>
        <p:nvPicPr>
          <p:cNvPr id="97" name="Google Shape;97;p14"/>
          <p:cNvPicPr preferRelativeResize="0"/>
          <p:nvPr/>
        </p:nvPicPr>
        <p:blipFill rotWithShape="1">
          <a:blip r:embed="rId9">
            <a:alphaModFix/>
          </a:blip>
          <a:srcRect/>
          <a:stretch/>
        </p:blipFill>
        <p:spPr>
          <a:xfrm>
            <a:off x="3078047" y="5845801"/>
            <a:ext cx="550867" cy="525322"/>
          </a:xfrm>
          <a:prstGeom prst="rect">
            <a:avLst/>
          </a:prstGeom>
          <a:noFill/>
          <a:ln>
            <a:noFill/>
          </a:ln>
        </p:spPr>
      </p:pic>
      <p:pic>
        <p:nvPicPr>
          <p:cNvPr id="98" name="Google Shape;98;p14"/>
          <p:cNvPicPr preferRelativeResize="0"/>
          <p:nvPr/>
        </p:nvPicPr>
        <p:blipFill rotWithShape="1">
          <a:blip r:embed="rId10">
            <a:alphaModFix/>
          </a:blip>
          <a:srcRect/>
          <a:stretch/>
        </p:blipFill>
        <p:spPr>
          <a:xfrm>
            <a:off x="1862193" y="3747867"/>
            <a:ext cx="830683" cy="437263"/>
          </a:xfrm>
          <a:prstGeom prst="rect">
            <a:avLst/>
          </a:prstGeom>
          <a:noFill/>
          <a:ln>
            <a:noFill/>
          </a:ln>
        </p:spPr>
      </p:pic>
      <p:pic>
        <p:nvPicPr>
          <p:cNvPr id="99" name="Google Shape;99;p14"/>
          <p:cNvPicPr preferRelativeResize="0"/>
          <p:nvPr/>
        </p:nvPicPr>
        <p:blipFill rotWithShape="1">
          <a:blip r:embed="rId11">
            <a:alphaModFix/>
          </a:blip>
          <a:srcRect/>
          <a:stretch/>
        </p:blipFill>
        <p:spPr>
          <a:xfrm>
            <a:off x="977766" y="4742301"/>
            <a:ext cx="447648" cy="422154"/>
          </a:xfrm>
          <a:prstGeom prst="rect">
            <a:avLst/>
          </a:prstGeom>
          <a:noFill/>
          <a:ln>
            <a:noFill/>
          </a:ln>
        </p:spPr>
      </p:pic>
      <p:pic>
        <p:nvPicPr>
          <p:cNvPr id="100" name="Google Shape;100;p14"/>
          <p:cNvPicPr preferRelativeResize="0"/>
          <p:nvPr/>
        </p:nvPicPr>
        <p:blipFill rotWithShape="1">
          <a:blip r:embed="rId12">
            <a:alphaModFix/>
          </a:blip>
          <a:srcRect/>
          <a:stretch/>
        </p:blipFill>
        <p:spPr>
          <a:xfrm>
            <a:off x="2053710" y="4275806"/>
            <a:ext cx="447648" cy="447649"/>
          </a:xfrm>
          <a:prstGeom prst="rect">
            <a:avLst/>
          </a:prstGeom>
          <a:noFill/>
          <a:ln>
            <a:noFill/>
          </a:ln>
        </p:spPr>
      </p:pic>
      <p:pic>
        <p:nvPicPr>
          <p:cNvPr id="101" name="Google Shape;101;p14"/>
          <p:cNvPicPr preferRelativeResize="0"/>
          <p:nvPr/>
        </p:nvPicPr>
        <p:blipFill rotWithShape="1">
          <a:blip r:embed="rId13">
            <a:alphaModFix/>
          </a:blip>
          <a:srcRect/>
          <a:stretch/>
        </p:blipFill>
        <p:spPr>
          <a:xfrm>
            <a:off x="870173" y="4389854"/>
            <a:ext cx="662834" cy="219554"/>
          </a:xfrm>
          <a:prstGeom prst="rect">
            <a:avLst/>
          </a:prstGeom>
          <a:noFill/>
          <a:ln>
            <a:noFill/>
          </a:ln>
        </p:spPr>
      </p:pic>
      <p:pic>
        <p:nvPicPr>
          <p:cNvPr id="102" name="Google Shape;102;p14"/>
          <p:cNvPicPr preferRelativeResize="0"/>
          <p:nvPr/>
        </p:nvPicPr>
        <p:blipFill rotWithShape="1">
          <a:blip r:embed="rId14">
            <a:alphaModFix/>
          </a:blip>
          <a:srcRect/>
          <a:stretch/>
        </p:blipFill>
        <p:spPr>
          <a:xfrm>
            <a:off x="1946117" y="3232584"/>
            <a:ext cx="662834" cy="371968"/>
          </a:xfrm>
          <a:prstGeom prst="rect">
            <a:avLst/>
          </a:prstGeom>
          <a:noFill/>
          <a:ln>
            <a:noFill/>
          </a:ln>
        </p:spPr>
      </p:pic>
      <p:pic>
        <p:nvPicPr>
          <p:cNvPr id="103" name="Google Shape;103;p14"/>
          <p:cNvPicPr preferRelativeResize="0"/>
          <p:nvPr/>
        </p:nvPicPr>
        <p:blipFill rotWithShape="1">
          <a:blip r:embed="rId15">
            <a:alphaModFix/>
          </a:blip>
          <a:srcRect/>
          <a:stretch/>
        </p:blipFill>
        <p:spPr>
          <a:xfrm>
            <a:off x="1866898" y="5746557"/>
            <a:ext cx="764708" cy="174102"/>
          </a:xfrm>
          <a:prstGeom prst="rect">
            <a:avLst/>
          </a:prstGeom>
          <a:noFill/>
          <a:ln>
            <a:noFill/>
          </a:ln>
        </p:spPr>
      </p:pic>
      <p:pic>
        <p:nvPicPr>
          <p:cNvPr id="104" name="Google Shape;104;p14"/>
          <p:cNvPicPr preferRelativeResize="0"/>
          <p:nvPr/>
        </p:nvPicPr>
        <p:blipFill rotWithShape="1">
          <a:blip r:embed="rId16">
            <a:alphaModFix/>
          </a:blip>
          <a:srcRect/>
          <a:stretch/>
        </p:blipFill>
        <p:spPr>
          <a:xfrm>
            <a:off x="2938140" y="3805408"/>
            <a:ext cx="830683" cy="322180"/>
          </a:xfrm>
          <a:prstGeom prst="rect">
            <a:avLst/>
          </a:prstGeom>
          <a:noFill/>
          <a:ln>
            <a:noFill/>
          </a:ln>
        </p:spPr>
      </p:pic>
      <p:pic>
        <p:nvPicPr>
          <p:cNvPr id="105" name="Google Shape;105;p14"/>
          <p:cNvPicPr preferRelativeResize="0"/>
          <p:nvPr/>
        </p:nvPicPr>
        <p:blipFill rotWithShape="1">
          <a:blip r:embed="rId17">
            <a:alphaModFix/>
          </a:blip>
          <a:srcRect/>
          <a:stretch/>
        </p:blipFill>
        <p:spPr>
          <a:xfrm>
            <a:off x="2923541" y="4742289"/>
            <a:ext cx="801480" cy="211329"/>
          </a:xfrm>
          <a:prstGeom prst="rect">
            <a:avLst/>
          </a:prstGeom>
          <a:noFill/>
          <a:ln>
            <a:noFill/>
          </a:ln>
        </p:spPr>
      </p:pic>
      <p:pic>
        <p:nvPicPr>
          <p:cNvPr id="106" name="Google Shape;106;p14"/>
          <p:cNvPicPr preferRelativeResize="0"/>
          <p:nvPr/>
        </p:nvPicPr>
        <p:blipFill rotWithShape="1">
          <a:blip r:embed="rId18">
            <a:alphaModFix/>
          </a:blip>
          <a:srcRect/>
          <a:stretch/>
        </p:blipFill>
        <p:spPr>
          <a:xfrm>
            <a:off x="1932110" y="4785753"/>
            <a:ext cx="690848" cy="335250"/>
          </a:xfrm>
          <a:prstGeom prst="rect">
            <a:avLst/>
          </a:prstGeom>
          <a:noFill/>
          <a:ln>
            <a:noFill/>
          </a:ln>
        </p:spPr>
      </p:pic>
      <p:pic>
        <p:nvPicPr>
          <p:cNvPr id="107" name="Google Shape;107;p14"/>
          <p:cNvPicPr preferRelativeResize="0"/>
          <p:nvPr/>
        </p:nvPicPr>
        <p:blipFill rotWithShape="1">
          <a:blip r:embed="rId19">
            <a:alphaModFix/>
          </a:blip>
          <a:srcRect/>
          <a:stretch/>
        </p:blipFill>
        <p:spPr>
          <a:xfrm>
            <a:off x="1862192" y="6012561"/>
            <a:ext cx="830683" cy="289354"/>
          </a:xfrm>
          <a:prstGeom prst="rect">
            <a:avLst/>
          </a:prstGeom>
          <a:noFill/>
          <a:ln>
            <a:noFill/>
          </a:ln>
        </p:spPr>
      </p:pic>
      <p:pic>
        <p:nvPicPr>
          <p:cNvPr id="108" name="Google Shape;108;p14"/>
          <p:cNvPicPr preferRelativeResize="0"/>
          <p:nvPr/>
        </p:nvPicPr>
        <p:blipFill rotWithShape="1">
          <a:blip r:embed="rId20">
            <a:alphaModFix/>
          </a:blip>
          <a:srcRect/>
          <a:stretch/>
        </p:blipFill>
        <p:spPr>
          <a:xfrm>
            <a:off x="977766" y="5369090"/>
            <a:ext cx="447647" cy="443439"/>
          </a:xfrm>
          <a:prstGeom prst="rect">
            <a:avLst/>
          </a:prstGeom>
          <a:noFill/>
          <a:ln>
            <a:noFill/>
          </a:ln>
        </p:spPr>
      </p:pic>
      <p:pic>
        <p:nvPicPr>
          <p:cNvPr id="109" name="Google Shape;109;p14"/>
          <p:cNvPicPr preferRelativeResize="0"/>
          <p:nvPr/>
        </p:nvPicPr>
        <p:blipFill rotWithShape="1">
          <a:blip r:embed="rId21">
            <a:alphaModFix/>
          </a:blip>
          <a:srcRect/>
          <a:stretch/>
        </p:blipFill>
        <p:spPr>
          <a:xfrm>
            <a:off x="926155" y="6017165"/>
            <a:ext cx="550869" cy="280146"/>
          </a:xfrm>
          <a:prstGeom prst="rect">
            <a:avLst/>
          </a:prstGeom>
          <a:noFill/>
          <a:ln>
            <a:noFill/>
          </a:ln>
        </p:spPr>
      </p:pic>
      <p:pic>
        <p:nvPicPr>
          <p:cNvPr id="110" name="Google Shape;110;p14"/>
          <p:cNvPicPr preferRelativeResize="0"/>
          <p:nvPr/>
        </p:nvPicPr>
        <p:blipFill rotWithShape="1">
          <a:blip r:embed="rId22">
            <a:alphaModFix/>
          </a:blip>
          <a:srcRect/>
          <a:stretch/>
        </p:blipFill>
        <p:spPr>
          <a:xfrm>
            <a:off x="786248" y="3909736"/>
            <a:ext cx="830683" cy="113524"/>
          </a:xfrm>
          <a:prstGeom prst="rect">
            <a:avLst/>
          </a:prstGeom>
          <a:noFill/>
          <a:ln>
            <a:noFill/>
          </a:ln>
        </p:spPr>
      </p:pic>
      <p:pic>
        <p:nvPicPr>
          <p:cNvPr id="111" name="Google Shape;111;p14"/>
          <p:cNvPicPr preferRelativeResize="0"/>
          <p:nvPr/>
        </p:nvPicPr>
        <p:blipFill rotWithShape="1">
          <a:blip r:embed="rId23">
            <a:alphaModFix/>
          </a:blip>
          <a:srcRect/>
          <a:stretch/>
        </p:blipFill>
        <p:spPr>
          <a:xfrm>
            <a:off x="6318185" y="3398270"/>
            <a:ext cx="603034" cy="259413"/>
          </a:xfrm>
          <a:prstGeom prst="rect">
            <a:avLst/>
          </a:prstGeom>
          <a:noFill/>
          <a:ln>
            <a:noFill/>
          </a:ln>
        </p:spPr>
      </p:pic>
      <p:pic>
        <p:nvPicPr>
          <p:cNvPr id="112" name="Google Shape;112;p14"/>
          <p:cNvPicPr preferRelativeResize="0"/>
          <p:nvPr/>
        </p:nvPicPr>
        <p:blipFill rotWithShape="1">
          <a:blip r:embed="rId24">
            <a:alphaModFix/>
          </a:blip>
          <a:srcRect/>
          <a:stretch/>
        </p:blipFill>
        <p:spPr>
          <a:xfrm>
            <a:off x="4621037" y="3288394"/>
            <a:ext cx="755767" cy="479166"/>
          </a:xfrm>
          <a:prstGeom prst="rect">
            <a:avLst/>
          </a:prstGeom>
          <a:noFill/>
          <a:ln>
            <a:noFill/>
          </a:ln>
        </p:spPr>
      </p:pic>
      <p:pic>
        <p:nvPicPr>
          <p:cNvPr id="113" name="Google Shape;113;p14"/>
          <p:cNvPicPr preferRelativeResize="0"/>
          <p:nvPr/>
        </p:nvPicPr>
        <p:blipFill rotWithShape="1">
          <a:blip r:embed="rId25">
            <a:alphaModFix/>
          </a:blip>
          <a:srcRect/>
          <a:stretch/>
        </p:blipFill>
        <p:spPr>
          <a:xfrm>
            <a:off x="4636028" y="3927213"/>
            <a:ext cx="891691" cy="445844"/>
          </a:xfrm>
          <a:prstGeom prst="rect">
            <a:avLst/>
          </a:prstGeom>
          <a:noFill/>
          <a:ln>
            <a:noFill/>
          </a:ln>
        </p:spPr>
      </p:pic>
      <p:pic>
        <p:nvPicPr>
          <p:cNvPr id="114" name="Google Shape;114;p14"/>
          <p:cNvPicPr preferRelativeResize="0"/>
          <p:nvPr/>
        </p:nvPicPr>
        <p:blipFill rotWithShape="1">
          <a:blip r:embed="rId26">
            <a:alphaModFix/>
          </a:blip>
          <a:srcRect/>
          <a:stretch/>
        </p:blipFill>
        <p:spPr>
          <a:xfrm>
            <a:off x="5596903" y="3232584"/>
            <a:ext cx="501184" cy="590786"/>
          </a:xfrm>
          <a:prstGeom prst="rect">
            <a:avLst/>
          </a:prstGeom>
          <a:noFill/>
          <a:ln>
            <a:noFill/>
          </a:ln>
        </p:spPr>
      </p:pic>
      <p:pic>
        <p:nvPicPr>
          <p:cNvPr id="115" name="Google Shape;115;p14"/>
          <p:cNvPicPr preferRelativeResize="0"/>
          <p:nvPr/>
        </p:nvPicPr>
        <p:blipFill rotWithShape="1">
          <a:blip r:embed="rId27">
            <a:alphaModFix/>
          </a:blip>
          <a:srcRect/>
          <a:stretch/>
        </p:blipFill>
        <p:spPr>
          <a:xfrm>
            <a:off x="5768752" y="3994084"/>
            <a:ext cx="891692" cy="312101"/>
          </a:xfrm>
          <a:prstGeom prst="rect">
            <a:avLst/>
          </a:prstGeom>
          <a:noFill/>
          <a:ln>
            <a:noFill/>
          </a:ln>
        </p:spPr>
      </p:pic>
      <p:pic>
        <p:nvPicPr>
          <p:cNvPr id="116" name="Google Shape;116;p14"/>
          <p:cNvPicPr preferRelativeResize="0"/>
          <p:nvPr/>
        </p:nvPicPr>
        <p:blipFill rotWithShape="1">
          <a:blip r:embed="rId28">
            <a:alphaModFix/>
          </a:blip>
          <a:srcRect/>
          <a:stretch/>
        </p:blipFill>
        <p:spPr>
          <a:xfrm>
            <a:off x="7141319" y="3275920"/>
            <a:ext cx="501183" cy="504113"/>
          </a:xfrm>
          <a:prstGeom prst="rect">
            <a:avLst/>
          </a:prstGeom>
          <a:noFill/>
          <a:ln>
            <a:noFill/>
          </a:ln>
        </p:spPr>
      </p:pic>
      <p:pic>
        <p:nvPicPr>
          <p:cNvPr id="117" name="Google Shape;117;p14"/>
          <p:cNvPicPr preferRelativeResize="0"/>
          <p:nvPr/>
        </p:nvPicPr>
        <p:blipFill rotWithShape="1">
          <a:blip r:embed="rId29">
            <a:alphaModFix/>
          </a:blip>
          <a:srcRect/>
          <a:stretch/>
        </p:blipFill>
        <p:spPr>
          <a:xfrm>
            <a:off x="5439724" y="5055112"/>
            <a:ext cx="729183" cy="649594"/>
          </a:xfrm>
          <a:prstGeom prst="rect">
            <a:avLst/>
          </a:prstGeom>
          <a:noFill/>
          <a:ln>
            <a:noFill/>
          </a:ln>
        </p:spPr>
      </p:pic>
      <p:pic>
        <p:nvPicPr>
          <p:cNvPr id="118" name="Google Shape;118;p14"/>
          <p:cNvPicPr preferRelativeResize="0"/>
          <p:nvPr/>
        </p:nvPicPr>
        <p:blipFill rotWithShape="1">
          <a:blip r:embed="rId30">
            <a:alphaModFix/>
          </a:blip>
          <a:srcRect/>
          <a:stretch/>
        </p:blipFill>
        <p:spPr>
          <a:xfrm>
            <a:off x="6990980" y="5113577"/>
            <a:ext cx="651534" cy="532663"/>
          </a:xfrm>
          <a:prstGeom prst="rect">
            <a:avLst/>
          </a:prstGeom>
          <a:noFill/>
          <a:ln>
            <a:noFill/>
          </a:ln>
        </p:spPr>
      </p:pic>
      <p:pic>
        <p:nvPicPr>
          <p:cNvPr id="119" name="Google Shape;119;p14"/>
          <p:cNvPicPr preferRelativeResize="0"/>
          <p:nvPr/>
        </p:nvPicPr>
        <p:blipFill rotWithShape="1">
          <a:blip r:embed="rId31">
            <a:alphaModFix/>
          </a:blip>
          <a:srcRect/>
          <a:stretch/>
        </p:blipFill>
        <p:spPr>
          <a:xfrm>
            <a:off x="6278426" y="5101567"/>
            <a:ext cx="603036" cy="556683"/>
          </a:xfrm>
          <a:prstGeom prst="rect">
            <a:avLst/>
          </a:prstGeom>
          <a:noFill/>
          <a:ln>
            <a:noFill/>
          </a:ln>
        </p:spPr>
      </p:pic>
      <p:pic>
        <p:nvPicPr>
          <p:cNvPr id="120" name="Google Shape;120;p14"/>
          <p:cNvPicPr preferRelativeResize="0"/>
          <p:nvPr/>
        </p:nvPicPr>
        <p:blipFill rotWithShape="1">
          <a:blip r:embed="rId32">
            <a:alphaModFix/>
          </a:blip>
          <a:srcRect/>
          <a:stretch/>
        </p:blipFill>
        <p:spPr>
          <a:xfrm>
            <a:off x="5647176" y="5895934"/>
            <a:ext cx="632880" cy="365480"/>
          </a:xfrm>
          <a:prstGeom prst="rect">
            <a:avLst/>
          </a:prstGeom>
          <a:noFill/>
          <a:ln>
            <a:noFill/>
          </a:ln>
        </p:spPr>
      </p:pic>
      <p:pic>
        <p:nvPicPr>
          <p:cNvPr id="121" name="Google Shape;121;p14"/>
          <p:cNvPicPr preferRelativeResize="0"/>
          <p:nvPr/>
        </p:nvPicPr>
        <p:blipFill rotWithShape="1">
          <a:blip r:embed="rId33">
            <a:alphaModFix/>
          </a:blip>
          <a:srcRect/>
          <a:stretch/>
        </p:blipFill>
        <p:spPr>
          <a:xfrm>
            <a:off x="5794571" y="4373796"/>
            <a:ext cx="891692" cy="523883"/>
          </a:xfrm>
          <a:prstGeom prst="rect">
            <a:avLst/>
          </a:prstGeom>
          <a:noFill/>
          <a:ln>
            <a:noFill/>
          </a:ln>
        </p:spPr>
      </p:pic>
      <p:pic>
        <p:nvPicPr>
          <p:cNvPr id="122" name="Google Shape;122;p14"/>
          <p:cNvPicPr preferRelativeResize="0"/>
          <p:nvPr/>
        </p:nvPicPr>
        <p:blipFill rotWithShape="1">
          <a:blip r:embed="rId34">
            <a:alphaModFix/>
          </a:blip>
          <a:srcRect/>
          <a:stretch/>
        </p:blipFill>
        <p:spPr>
          <a:xfrm>
            <a:off x="6901477" y="3940852"/>
            <a:ext cx="729188" cy="418564"/>
          </a:xfrm>
          <a:prstGeom prst="rect">
            <a:avLst/>
          </a:prstGeom>
          <a:noFill/>
          <a:ln>
            <a:noFill/>
          </a:ln>
        </p:spPr>
      </p:pic>
      <p:pic>
        <p:nvPicPr>
          <p:cNvPr id="123" name="Google Shape;123;p14"/>
          <p:cNvPicPr preferRelativeResize="0"/>
          <p:nvPr/>
        </p:nvPicPr>
        <p:blipFill rotWithShape="1">
          <a:blip r:embed="rId35">
            <a:alphaModFix/>
          </a:blip>
          <a:srcRect/>
          <a:stretch/>
        </p:blipFill>
        <p:spPr>
          <a:xfrm>
            <a:off x="6864966" y="4369324"/>
            <a:ext cx="755766" cy="532826"/>
          </a:xfrm>
          <a:prstGeom prst="rect">
            <a:avLst/>
          </a:prstGeom>
          <a:noFill/>
          <a:ln>
            <a:noFill/>
          </a:ln>
        </p:spPr>
      </p:pic>
      <p:pic>
        <p:nvPicPr>
          <p:cNvPr id="124" name="Google Shape;124;p14"/>
          <p:cNvPicPr preferRelativeResize="0"/>
          <p:nvPr/>
        </p:nvPicPr>
        <p:blipFill rotWithShape="1">
          <a:blip r:embed="rId36">
            <a:alphaModFix/>
          </a:blip>
          <a:srcRect/>
          <a:stretch/>
        </p:blipFill>
        <p:spPr>
          <a:xfrm>
            <a:off x="4636035" y="4489168"/>
            <a:ext cx="979833" cy="293139"/>
          </a:xfrm>
          <a:prstGeom prst="rect">
            <a:avLst/>
          </a:prstGeom>
          <a:noFill/>
          <a:ln>
            <a:noFill/>
          </a:ln>
        </p:spPr>
      </p:pic>
      <p:pic>
        <p:nvPicPr>
          <p:cNvPr id="125" name="Google Shape;125;p14"/>
          <p:cNvPicPr preferRelativeResize="0"/>
          <p:nvPr/>
        </p:nvPicPr>
        <p:blipFill rotWithShape="1">
          <a:blip r:embed="rId37">
            <a:alphaModFix/>
          </a:blip>
          <a:srcRect/>
          <a:stretch/>
        </p:blipFill>
        <p:spPr>
          <a:xfrm>
            <a:off x="4601038" y="5173594"/>
            <a:ext cx="729168" cy="412627"/>
          </a:xfrm>
          <a:prstGeom prst="rect">
            <a:avLst/>
          </a:prstGeom>
          <a:noFill/>
          <a:ln>
            <a:noFill/>
          </a:ln>
        </p:spPr>
      </p:pic>
      <p:pic>
        <p:nvPicPr>
          <p:cNvPr id="126" name="Google Shape;126;p14"/>
          <p:cNvPicPr preferRelativeResize="0"/>
          <p:nvPr/>
        </p:nvPicPr>
        <p:blipFill rotWithShape="1">
          <a:blip r:embed="rId38">
            <a:alphaModFix/>
          </a:blip>
          <a:srcRect/>
          <a:stretch/>
        </p:blipFill>
        <p:spPr>
          <a:xfrm>
            <a:off x="4926096" y="5730683"/>
            <a:ext cx="434994" cy="695986"/>
          </a:xfrm>
          <a:prstGeom prst="rect">
            <a:avLst/>
          </a:prstGeom>
          <a:noFill/>
          <a:ln>
            <a:noFill/>
          </a:ln>
        </p:spPr>
      </p:pic>
      <p:pic>
        <p:nvPicPr>
          <p:cNvPr id="127" name="Google Shape;127;p14"/>
          <p:cNvPicPr preferRelativeResize="0"/>
          <p:nvPr/>
        </p:nvPicPr>
        <p:blipFill rotWithShape="1">
          <a:blip r:embed="rId39">
            <a:alphaModFix/>
          </a:blip>
          <a:srcRect/>
          <a:stretch/>
        </p:blipFill>
        <p:spPr>
          <a:xfrm>
            <a:off x="6566144" y="5863641"/>
            <a:ext cx="850420" cy="430064"/>
          </a:xfrm>
          <a:prstGeom prst="rect">
            <a:avLst/>
          </a:prstGeom>
          <a:noFill/>
          <a:ln>
            <a:noFill/>
          </a:ln>
        </p:spPr>
      </p:pic>
      <p:pic>
        <p:nvPicPr>
          <p:cNvPr id="128" name="Google Shape;128;p14" descr="Résultat de recherche d'images pour &quot;centrale supélec&quot;"/>
          <p:cNvPicPr preferRelativeResize="0"/>
          <p:nvPr/>
        </p:nvPicPr>
        <p:blipFill rotWithShape="1">
          <a:blip r:embed="rId40">
            <a:alphaModFix/>
          </a:blip>
          <a:srcRect/>
          <a:stretch/>
        </p:blipFill>
        <p:spPr>
          <a:xfrm>
            <a:off x="9861144" y="3543577"/>
            <a:ext cx="727624" cy="453711"/>
          </a:xfrm>
          <a:prstGeom prst="rect">
            <a:avLst/>
          </a:prstGeom>
          <a:noFill/>
          <a:ln>
            <a:noFill/>
          </a:ln>
        </p:spPr>
      </p:pic>
      <p:pic>
        <p:nvPicPr>
          <p:cNvPr id="129" name="Google Shape;129;p14" descr="ISAE-SUPAERO (@ISAE_officiel) | Twitter"/>
          <p:cNvPicPr preferRelativeResize="0"/>
          <p:nvPr/>
        </p:nvPicPr>
        <p:blipFill rotWithShape="1">
          <a:blip r:embed="rId41">
            <a:alphaModFix/>
          </a:blip>
          <a:srcRect/>
          <a:stretch/>
        </p:blipFill>
        <p:spPr>
          <a:xfrm>
            <a:off x="10707238" y="3534311"/>
            <a:ext cx="727625" cy="472244"/>
          </a:xfrm>
          <a:prstGeom prst="rect">
            <a:avLst/>
          </a:prstGeom>
          <a:noFill/>
          <a:ln>
            <a:noFill/>
          </a:ln>
        </p:spPr>
      </p:pic>
      <p:pic>
        <p:nvPicPr>
          <p:cNvPr id="130" name="Google Shape;130;p14"/>
          <p:cNvPicPr preferRelativeResize="0"/>
          <p:nvPr/>
        </p:nvPicPr>
        <p:blipFill rotWithShape="1">
          <a:blip r:embed="rId42">
            <a:alphaModFix/>
          </a:blip>
          <a:srcRect/>
          <a:stretch/>
        </p:blipFill>
        <p:spPr>
          <a:xfrm>
            <a:off x="10707376" y="5914587"/>
            <a:ext cx="630674" cy="528701"/>
          </a:xfrm>
          <a:prstGeom prst="rect">
            <a:avLst/>
          </a:prstGeom>
          <a:noFill/>
          <a:ln>
            <a:noFill/>
          </a:ln>
        </p:spPr>
      </p:pic>
      <p:pic>
        <p:nvPicPr>
          <p:cNvPr id="131" name="Google Shape;131;p14"/>
          <p:cNvPicPr preferRelativeResize="0"/>
          <p:nvPr/>
        </p:nvPicPr>
        <p:blipFill rotWithShape="1">
          <a:blip r:embed="rId43">
            <a:alphaModFix/>
          </a:blip>
          <a:srcRect/>
          <a:stretch/>
        </p:blipFill>
        <p:spPr>
          <a:xfrm>
            <a:off x="8605175" y="6086681"/>
            <a:ext cx="896439" cy="184518"/>
          </a:xfrm>
          <a:prstGeom prst="rect">
            <a:avLst/>
          </a:prstGeom>
          <a:noFill/>
          <a:ln>
            <a:noFill/>
          </a:ln>
        </p:spPr>
      </p:pic>
      <p:pic>
        <p:nvPicPr>
          <p:cNvPr id="132" name="Google Shape;132;p14"/>
          <p:cNvPicPr preferRelativeResize="0"/>
          <p:nvPr/>
        </p:nvPicPr>
        <p:blipFill rotWithShape="1">
          <a:blip r:embed="rId44">
            <a:alphaModFix/>
          </a:blip>
          <a:srcRect/>
          <a:stretch/>
        </p:blipFill>
        <p:spPr>
          <a:xfrm>
            <a:off x="10736450" y="4885787"/>
            <a:ext cx="571072" cy="356209"/>
          </a:xfrm>
          <a:prstGeom prst="rect">
            <a:avLst/>
          </a:prstGeom>
          <a:noFill/>
          <a:ln>
            <a:noFill/>
          </a:ln>
        </p:spPr>
      </p:pic>
      <p:pic>
        <p:nvPicPr>
          <p:cNvPr id="133" name="Google Shape;133;p14"/>
          <p:cNvPicPr preferRelativeResize="0"/>
          <p:nvPr/>
        </p:nvPicPr>
        <p:blipFill rotWithShape="1">
          <a:blip r:embed="rId45">
            <a:alphaModFix/>
          </a:blip>
          <a:srcRect/>
          <a:stretch/>
        </p:blipFill>
        <p:spPr>
          <a:xfrm>
            <a:off x="9399355" y="5412506"/>
            <a:ext cx="896442" cy="339858"/>
          </a:xfrm>
          <a:prstGeom prst="rect">
            <a:avLst/>
          </a:prstGeom>
          <a:noFill/>
          <a:ln>
            <a:noFill/>
          </a:ln>
        </p:spPr>
      </p:pic>
      <p:pic>
        <p:nvPicPr>
          <p:cNvPr id="134" name="Google Shape;134;p14"/>
          <p:cNvPicPr preferRelativeResize="0"/>
          <p:nvPr/>
        </p:nvPicPr>
        <p:blipFill rotWithShape="1">
          <a:blip r:embed="rId46">
            <a:alphaModFix/>
          </a:blip>
          <a:srcRect/>
          <a:stretch/>
        </p:blipFill>
        <p:spPr>
          <a:xfrm>
            <a:off x="9111998" y="3616963"/>
            <a:ext cx="630675" cy="306940"/>
          </a:xfrm>
          <a:prstGeom prst="rect">
            <a:avLst/>
          </a:prstGeom>
          <a:noFill/>
          <a:ln>
            <a:noFill/>
          </a:ln>
        </p:spPr>
      </p:pic>
      <p:pic>
        <p:nvPicPr>
          <p:cNvPr id="135" name="Google Shape;135;p14"/>
          <p:cNvPicPr preferRelativeResize="0"/>
          <p:nvPr/>
        </p:nvPicPr>
        <p:blipFill rotWithShape="1">
          <a:blip r:embed="rId47">
            <a:alphaModFix/>
          </a:blip>
          <a:srcRect/>
          <a:stretch/>
        </p:blipFill>
        <p:spPr>
          <a:xfrm>
            <a:off x="10203899" y="4107180"/>
            <a:ext cx="425940" cy="563558"/>
          </a:xfrm>
          <a:prstGeom prst="rect">
            <a:avLst/>
          </a:prstGeom>
          <a:noFill/>
          <a:ln>
            <a:noFill/>
          </a:ln>
        </p:spPr>
      </p:pic>
      <p:pic>
        <p:nvPicPr>
          <p:cNvPr id="136" name="Google Shape;136;p14"/>
          <p:cNvPicPr preferRelativeResize="0"/>
          <p:nvPr/>
        </p:nvPicPr>
        <p:blipFill rotWithShape="1">
          <a:blip r:embed="rId48">
            <a:alphaModFix/>
          </a:blip>
          <a:srcRect/>
          <a:stretch/>
        </p:blipFill>
        <p:spPr>
          <a:xfrm>
            <a:off x="8567586" y="3557463"/>
            <a:ext cx="425941" cy="425939"/>
          </a:xfrm>
          <a:prstGeom prst="rect">
            <a:avLst/>
          </a:prstGeom>
          <a:noFill/>
          <a:ln>
            <a:noFill/>
          </a:ln>
        </p:spPr>
      </p:pic>
      <p:pic>
        <p:nvPicPr>
          <p:cNvPr id="137" name="Google Shape;137;p14"/>
          <p:cNvPicPr preferRelativeResize="0"/>
          <p:nvPr/>
        </p:nvPicPr>
        <p:blipFill rotWithShape="1">
          <a:blip r:embed="rId49">
            <a:alphaModFix/>
          </a:blip>
          <a:srcRect/>
          <a:stretch/>
        </p:blipFill>
        <p:spPr>
          <a:xfrm>
            <a:off x="10858093" y="4175989"/>
            <a:ext cx="425941" cy="425939"/>
          </a:xfrm>
          <a:prstGeom prst="rect">
            <a:avLst/>
          </a:prstGeom>
          <a:noFill/>
          <a:ln>
            <a:noFill/>
          </a:ln>
        </p:spPr>
      </p:pic>
      <p:pic>
        <p:nvPicPr>
          <p:cNvPr id="138" name="Google Shape;138;p14"/>
          <p:cNvPicPr preferRelativeResize="0"/>
          <p:nvPr/>
        </p:nvPicPr>
        <p:blipFill rotWithShape="1">
          <a:blip r:embed="rId50">
            <a:alphaModFix/>
          </a:blip>
          <a:srcRect/>
          <a:stretch/>
        </p:blipFill>
        <p:spPr>
          <a:xfrm>
            <a:off x="10612296" y="5441394"/>
            <a:ext cx="630691" cy="282081"/>
          </a:xfrm>
          <a:prstGeom prst="rect">
            <a:avLst/>
          </a:prstGeom>
          <a:noFill/>
          <a:ln>
            <a:noFill/>
          </a:ln>
        </p:spPr>
      </p:pic>
      <p:pic>
        <p:nvPicPr>
          <p:cNvPr id="139" name="Google Shape;139;p14"/>
          <p:cNvPicPr preferRelativeResize="0"/>
          <p:nvPr/>
        </p:nvPicPr>
        <p:blipFill rotWithShape="1">
          <a:blip r:embed="rId51">
            <a:alphaModFix/>
          </a:blip>
          <a:srcRect/>
          <a:stretch/>
        </p:blipFill>
        <p:spPr>
          <a:xfrm>
            <a:off x="9948956" y="4847708"/>
            <a:ext cx="524155" cy="432367"/>
          </a:xfrm>
          <a:prstGeom prst="rect">
            <a:avLst/>
          </a:prstGeom>
          <a:noFill/>
          <a:ln>
            <a:noFill/>
          </a:ln>
        </p:spPr>
      </p:pic>
      <p:pic>
        <p:nvPicPr>
          <p:cNvPr id="140" name="Google Shape;140;p14"/>
          <p:cNvPicPr preferRelativeResize="0"/>
          <p:nvPr/>
        </p:nvPicPr>
        <p:blipFill rotWithShape="1">
          <a:blip r:embed="rId52">
            <a:alphaModFix/>
          </a:blip>
          <a:srcRect/>
          <a:stretch/>
        </p:blipFill>
        <p:spPr>
          <a:xfrm>
            <a:off x="8573853" y="4904398"/>
            <a:ext cx="1111765" cy="318986"/>
          </a:xfrm>
          <a:prstGeom prst="rect">
            <a:avLst/>
          </a:prstGeom>
          <a:noFill/>
          <a:ln>
            <a:noFill/>
          </a:ln>
        </p:spPr>
      </p:pic>
      <p:pic>
        <p:nvPicPr>
          <p:cNvPr id="141" name="Google Shape;141;p14"/>
          <p:cNvPicPr preferRelativeResize="0"/>
          <p:nvPr/>
        </p:nvPicPr>
        <p:blipFill rotWithShape="1">
          <a:blip r:embed="rId53">
            <a:alphaModFix/>
          </a:blip>
          <a:srcRect/>
          <a:stretch/>
        </p:blipFill>
        <p:spPr>
          <a:xfrm>
            <a:off x="8605169" y="5369465"/>
            <a:ext cx="477687" cy="425940"/>
          </a:xfrm>
          <a:prstGeom prst="rect">
            <a:avLst/>
          </a:prstGeom>
          <a:noFill/>
          <a:ln>
            <a:noFill/>
          </a:ln>
        </p:spPr>
      </p:pic>
      <p:pic>
        <p:nvPicPr>
          <p:cNvPr id="142" name="Google Shape;142;p14"/>
          <p:cNvPicPr preferRelativeResize="0"/>
          <p:nvPr/>
        </p:nvPicPr>
        <p:blipFill rotWithShape="1">
          <a:blip r:embed="rId54">
            <a:alphaModFix/>
          </a:blip>
          <a:srcRect/>
          <a:stretch/>
        </p:blipFill>
        <p:spPr>
          <a:xfrm>
            <a:off x="9497957" y="4229943"/>
            <a:ext cx="477689" cy="318032"/>
          </a:xfrm>
          <a:prstGeom prst="rect">
            <a:avLst/>
          </a:prstGeom>
          <a:noFill/>
          <a:ln>
            <a:noFill/>
          </a:ln>
        </p:spPr>
      </p:pic>
      <p:pic>
        <p:nvPicPr>
          <p:cNvPr id="143" name="Google Shape;143;p14"/>
          <p:cNvPicPr preferRelativeResize="0"/>
          <p:nvPr/>
        </p:nvPicPr>
        <p:blipFill rotWithShape="1">
          <a:blip r:embed="rId55">
            <a:alphaModFix/>
          </a:blip>
          <a:srcRect/>
          <a:stretch/>
        </p:blipFill>
        <p:spPr>
          <a:xfrm>
            <a:off x="9841417" y="5935349"/>
            <a:ext cx="477690" cy="487181"/>
          </a:xfrm>
          <a:prstGeom prst="rect">
            <a:avLst/>
          </a:prstGeom>
          <a:noFill/>
          <a:ln>
            <a:noFill/>
          </a:ln>
        </p:spPr>
      </p:pic>
      <p:pic>
        <p:nvPicPr>
          <p:cNvPr id="144" name="Google Shape;144;p14"/>
          <p:cNvPicPr preferRelativeResize="0"/>
          <p:nvPr/>
        </p:nvPicPr>
        <p:blipFill rotWithShape="1">
          <a:blip r:embed="rId56">
            <a:alphaModFix/>
          </a:blip>
          <a:srcRect/>
          <a:stretch/>
        </p:blipFill>
        <p:spPr>
          <a:xfrm>
            <a:off x="8507090" y="4275759"/>
            <a:ext cx="762614" cy="226399"/>
          </a:xfrm>
          <a:prstGeom prst="rect">
            <a:avLst/>
          </a:prstGeom>
          <a:noFill/>
          <a:ln>
            <a:noFill/>
          </a:ln>
        </p:spPr>
      </p:pic>
      <p:sp>
        <p:nvSpPr>
          <p:cNvPr id="145" name="Google Shape;145;p14"/>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1"/>
          <p:cNvSpPr txBox="1"/>
          <p:nvPr/>
        </p:nvSpPr>
        <p:spPr>
          <a:xfrm>
            <a:off x="2380050" y="1509225"/>
            <a:ext cx="7431900" cy="1578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fr-FR" sz="3200" b="0" i="0" u="none" strike="noStrike" cap="none">
                <a:solidFill>
                  <a:srgbClr val="27423A"/>
                </a:solidFill>
                <a:latin typeface="Lexend Light"/>
                <a:ea typeface="Lexend Light"/>
                <a:cs typeface="Lexend Light"/>
                <a:sym typeface="Lexend Light"/>
              </a:rPr>
              <a:t>De quoi parle-t-on </a:t>
            </a:r>
            <a:r>
              <a:rPr lang="fr-FR" sz="3200">
                <a:solidFill>
                  <a:srgbClr val="27423A"/>
                </a:solidFill>
                <a:latin typeface="Lexend Light"/>
                <a:ea typeface="Lexend Light"/>
                <a:cs typeface="Lexend Light"/>
                <a:sym typeface="Lexend Light"/>
              </a:rPr>
              <a:t>:</a:t>
            </a:r>
            <a:endParaRPr sz="3200" b="0" i="0" u="none" strike="noStrike" cap="none" baseline="-25000">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chemeClr val="dk1"/>
              </a:buClr>
              <a:buSzPts val="1100"/>
              <a:buFont typeface="Arial"/>
              <a:buNone/>
            </a:pPr>
            <a:endParaRPr sz="32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200"/>
              <a:buFont typeface="Arial"/>
              <a:buNone/>
            </a:pPr>
            <a:r>
              <a:rPr lang="fr-FR" sz="3200" b="1" i="0" u="none" strike="noStrike" cap="none">
                <a:solidFill>
                  <a:srgbClr val="BB8A61"/>
                </a:solidFill>
                <a:latin typeface="Lexend"/>
                <a:ea typeface="Lexend"/>
                <a:cs typeface="Lexend"/>
                <a:sym typeface="Lexend"/>
              </a:rPr>
              <a:t>2 tonnes équivalent CO</a:t>
            </a:r>
            <a:r>
              <a:rPr lang="fr-FR" sz="3200" b="1" i="0" u="none" strike="noStrike" cap="none" baseline="-25000">
                <a:solidFill>
                  <a:srgbClr val="BB8A61"/>
                </a:solidFill>
                <a:latin typeface="Lexend"/>
                <a:ea typeface="Lexend"/>
                <a:cs typeface="Lexend"/>
                <a:sym typeface="Lexend"/>
              </a:rPr>
              <a:t>2</a:t>
            </a:r>
            <a:endParaRPr sz="3200" b="1" i="0" u="none" strike="noStrike" cap="none" baseline="-25000">
              <a:solidFill>
                <a:srgbClr val="27423A"/>
              </a:solidFill>
              <a:latin typeface="Lexend"/>
              <a:ea typeface="Lexend"/>
              <a:cs typeface="Lexend"/>
              <a:sym typeface="Lexend"/>
            </a:endParaRPr>
          </a:p>
          <a:p>
            <a:pPr marL="0" marR="0" lvl="0" indent="0" algn="ctr" rtl="0">
              <a:lnSpc>
                <a:spcPct val="90000"/>
              </a:lnSpc>
              <a:spcBef>
                <a:spcPts val="0"/>
              </a:spcBef>
              <a:spcAft>
                <a:spcPts val="0"/>
              </a:spcAft>
              <a:buClr>
                <a:srgbClr val="000000"/>
              </a:buClr>
              <a:buSzPts val="3200"/>
              <a:buFont typeface="Arial"/>
              <a:buNone/>
            </a:pPr>
            <a:r>
              <a:rPr lang="fr-FR" sz="3200" b="0" i="0" u="none" strike="noStrike" cap="none">
                <a:solidFill>
                  <a:srgbClr val="27423A"/>
                </a:solidFill>
                <a:latin typeface="Lexend Light"/>
                <a:ea typeface="Lexend Light"/>
                <a:cs typeface="Lexend Light"/>
                <a:sym typeface="Lexend Light"/>
              </a:rPr>
              <a:t> </a:t>
            </a:r>
            <a:endParaRPr sz="32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endParaRPr sz="3200" b="0" i="0" u="none" strike="noStrike" cap="none">
              <a:solidFill>
                <a:srgbClr val="27423A"/>
              </a:solidFill>
              <a:latin typeface="Lexend Light"/>
              <a:ea typeface="Lexend Light"/>
              <a:cs typeface="Lexend Light"/>
              <a:sym typeface="Lexend Light"/>
            </a:endParaRPr>
          </a:p>
        </p:txBody>
      </p:sp>
      <p:sp>
        <p:nvSpPr>
          <p:cNvPr id="526" name="Google Shape;526;p41"/>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30</a:t>
            </a:fld>
            <a:endParaRPr/>
          </a:p>
        </p:txBody>
      </p:sp>
      <p:sp>
        <p:nvSpPr>
          <p:cNvPr id="527" name="Google Shape;527;p41"/>
          <p:cNvSpPr/>
          <p:nvPr/>
        </p:nvSpPr>
        <p:spPr>
          <a:xfrm>
            <a:off x="2952899" y="3277650"/>
            <a:ext cx="6286248" cy="2977668"/>
          </a:xfrm>
          <a:prstGeom prst="cloud">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41"/>
          <p:cNvSpPr txBox="1"/>
          <p:nvPr/>
        </p:nvSpPr>
        <p:spPr>
          <a:xfrm>
            <a:off x="5624875" y="4811825"/>
            <a:ext cx="2309100" cy="680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fr-FR" sz="3200" b="0" i="0" u="none" strike="noStrike" cap="none">
                <a:solidFill>
                  <a:srgbClr val="27423A"/>
                </a:solidFill>
                <a:latin typeface="Lexend Light"/>
                <a:ea typeface="Lexend Light"/>
                <a:cs typeface="Lexend Light"/>
                <a:sym typeface="Lexend Light"/>
              </a:rPr>
              <a:t>Protoxyde d’azote</a:t>
            </a:r>
            <a:endParaRPr sz="3200" b="0" i="0" u="none" strike="noStrike" cap="none">
              <a:solidFill>
                <a:srgbClr val="27423A"/>
              </a:solidFill>
              <a:latin typeface="Lexend Light"/>
              <a:ea typeface="Lexend Light"/>
              <a:cs typeface="Lexend Light"/>
              <a:sym typeface="Lexend Light"/>
            </a:endParaRPr>
          </a:p>
        </p:txBody>
      </p:sp>
      <p:sp>
        <p:nvSpPr>
          <p:cNvPr id="529" name="Google Shape;529;p41"/>
          <p:cNvSpPr txBox="1"/>
          <p:nvPr/>
        </p:nvSpPr>
        <p:spPr>
          <a:xfrm>
            <a:off x="5801475" y="3609775"/>
            <a:ext cx="2743200" cy="680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fr-FR" sz="3200" b="0" i="0" u="none" strike="noStrike" cap="none">
                <a:solidFill>
                  <a:srgbClr val="27423A"/>
                </a:solidFill>
                <a:latin typeface="Lexend Light"/>
                <a:ea typeface="Lexend Light"/>
                <a:cs typeface="Lexend Light"/>
                <a:sym typeface="Lexend Light"/>
              </a:rPr>
              <a:t>Dioxyde de Carbone</a:t>
            </a:r>
            <a:endParaRPr sz="3200" b="0" i="0" u="none" strike="noStrike" cap="none" baseline="-25000">
              <a:solidFill>
                <a:srgbClr val="27423A"/>
              </a:solidFill>
              <a:latin typeface="Lexend Light"/>
              <a:ea typeface="Lexend Light"/>
              <a:cs typeface="Lexend Light"/>
              <a:sym typeface="Lexend Light"/>
            </a:endParaRPr>
          </a:p>
        </p:txBody>
      </p:sp>
      <p:sp>
        <p:nvSpPr>
          <p:cNvPr id="530" name="Google Shape;530;p41"/>
          <p:cNvSpPr txBox="1"/>
          <p:nvPr/>
        </p:nvSpPr>
        <p:spPr>
          <a:xfrm>
            <a:off x="3492375" y="3864125"/>
            <a:ext cx="2309100" cy="680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fr-FR" sz="3200" b="0" i="0" u="none" strike="noStrike" cap="none">
                <a:solidFill>
                  <a:srgbClr val="27423A"/>
                </a:solidFill>
                <a:latin typeface="Lexend Light"/>
                <a:ea typeface="Lexend Light"/>
                <a:cs typeface="Lexend Light"/>
                <a:sym typeface="Lexend Light"/>
              </a:rPr>
              <a:t>Méthane</a:t>
            </a:r>
            <a:endParaRPr sz="3200" b="0" i="0" u="none" strike="noStrike" cap="none" baseline="-25000">
              <a:solidFill>
                <a:srgbClr val="27423A"/>
              </a:solidFill>
              <a:latin typeface="Lexend Light"/>
              <a:ea typeface="Lexend Light"/>
              <a:cs typeface="Lexend Light"/>
              <a:sym typeface="Lexend Light"/>
            </a:endParaRPr>
          </a:p>
        </p:txBody>
      </p:sp>
      <p:sp>
        <p:nvSpPr>
          <p:cNvPr id="531" name="Google Shape;531;p41"/>
          <p:cNvSpPr txBox="1"/>
          <p:nvPr/>
        </p:nvSpPr>
        <p:spPr>
          <a:xfrm>
            <a:off x="3635775" y="4544525"/>
            <a:ext cx="2309100" cy="680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fr-FR" sz="3200" b="0" i="0" u="none" strike="noStrike" cap="none">
                <a:solidFill>
                  <a:srgbClr val="27423A"/>
                </a:solidFill>
                <a:latin typeface="Lexend Light"/>
                <a:ea typeface="Lexend Light"/>
                <a:cs typeface="Lexend Light"/>
                <a:sym typeface="Lexend Light"/>
              </a:rPr>
              <a:t>Gaz de synthèse</a:t>
            </a:r>
            <a:endParaRPr sz="3200" b="0" i="0" u="none" strike="noStrike" cap="none" baseline="-25000">
              <a:solidFill>
                <a:srgbClr val="27423A"/>
              </a:solidFill>
              <a:latin typeface="Lexend Light"/>
              <a:ea typeface="Lexend Light"/>
              <a:cs typeface="Lexend Light"/>
              <a:sym typeface="Lexend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2"/>
          <p:cNvSpPr txBox="1"/>
          <p:nvPr/>
        </p:nvSpPr>
        <p:spPr>
          <a:xfrm>
            <a:off x="0" y="4603763"/>
            <a:ext cx="12192000" cy="730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2400" b="0" i="0" u="none" strike="noStrike" cap="none">
                <a:solidFill>
                  <a:srgbClr val="27423A"/>
                </a:solidFill>
                <a:latin typeface="Lexend Light"/>
                <a:ea typeface="Lexend Light"/>
                <a:cs typeface="Lexend Light"/>
                <a:sym typeface="Lexend Light"/>
              </a:rPr>
              <a:t>Ceci est une voiture électrique </a:t>
            </a:r>
            <a:r>
              <a:rPr lang="fr-FR" sz="2400" b="1" i="0" u="none" strike="noStrike" cap="none">
                <a:solidFill>
                  <a:srgbClr val="BB8A61"/>
                </a:solidFill>
                <a:latin typeface="Lexend"/>
                <a:ea typeface="Lexend"/>
                <a:cs typeface="Lexend"/>
                <a:sym typeface="Lexend"/>
              </a:rPr>
              <a:t>fabriquée en Slovaquie</a:t>
            </a:r>
            <a:r>
              <a:rPr lang="fr-FR" sz="2400" b="0" i="0" u="none" strike="noStrike" cap="none">
                <a:solidFill>
                  <a:srgbClr val="27423A"/>
                </a:solidFill>
                <a:latin typeface="Lexend Light"/>
                <a:ea typeface="Lexend Light"/>
                <a:cs typeface="Lexend Light"/>
                <a:sym typeface="Lexend Light"/>
              </a:rPr>
              <a:t>, </a:t>
            </a:r>
            <a:endParaRPr sz="24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3000"/>
              <a:buFont typeface="Arial"/>
              <a:buNone/>
            </a:pPr>
            <a:r>
              <a:rPr lang="fr-FR" sz="2400" b="0" i="0" u="none" strike="noStrike" cap="none">
                <a:solidFill>
                  <a:srgbClr val="27423A"/>
                </a:solidFill>
                <a:latin typeface="Lexend Light"/>
                <a:ea typeface="Lexend Light"/>
                <a:cs typeface="Lexend Light"/>
                <a:sym typeface="Lexend Light"/>
              </a:rPr>
              <a:t>et utilisée par Camille, en France, au </a:t>
            </a:r>
            <a:r>
              <a:rPr lang="fr-FR" sz="2400" b="1" i="0" u="none" strike="noStrike" cap="none">
                <a:solidFill>
                  <a:srgbClr val="BB8A61"/>
                </a:solidFill>
                <a:latin typeface="Lexend"/>
                <a:ea typeface="Lexend"/>
                <a:cs typeface="Lexend"/>
                <a:sym typeface="Lexend"/>
              </a:rPr>
              <a:t>quotidien</a:t>
            </a:r>
            <a:endParaRPr sz="2400" b="1" i="0" u="none" strike="noStrike" cap="none">
              <a:solidFill>
                <a:srgbClr val="BB8A61"/>
              </a:solidFill>
              <a:latin typeface="Lexend"/>
              <a:ea typeface="Lexend"/>
              <a:cs typeface="Lexend"/>
              <a:sym typeface="Lexend"/>
            </a:endParaRPr>
          </a:p>
        </p:txBody>
      </p:sp>
      <p:sp>
        <p:nvSpPr>
          <p:cNvPr id="537" name="Google Shape;537;p42"/>
          <p:cNvSpPr/>
          <p:nvPr/>
        </p:nvSpPr>
        <p:spPr>
          <a:xfrm>
            <a:off x="2146575" y="5624325"/>
            <a:ext cx="78597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42"/>
          <p:cNvSpPr txBox="1"/>
          <p:nvPr/>
        </p:nvSpPr>
        <p:spPr>
          <a:xfrm>
            <a:off x="125" y="5691100"/>
            <a:ext cx="121920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rgbClr val="27423A"/>
                </a:solidFill>
                <a:latin typeface="Lexend"/>
                <a:ea typeface="Lexend"/>
                <a:cs typeface="Lexend"/>
                <a:sym typeface="Lexend"/>
              </a:rPr>
              <a:t>Que compte-t-on dans son empreinte carbone ?</a:t>
            </a:r>
            <a:endParaRPr sz="1400" b="0" i="0" u="none" strike="noStrike" cap="none">
              <a:solidFill>
                <a:srgbClr val="000000"/>
              </a:solidFill>
              <a:latin typeface="Arial"/>
              <a:ea typeface="Arial"/>
              <a:cs typeface="Arial"/>
              <a:sym typeface="Arial"/>
            </a:endParaRPr>
          </a:p>
        </p:txBody>
      </p:sp>
      <p:sp>
        <p:nvSpPr>
          <p:cNvPr id="539" name="Google Shape;539;p42"/>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31</a:t>
            </a:fld>
            <a:endParaRPr/>
          </a:p>
        </p:txBody>
      </p:sp>
      <p:grpSp>
        <p:nvGrpSpPr>
          <p:cNvPr id="540" name="Google Shape;540;p42"/>
          <p:cNvGrpSpPr/>
          <p:nvPr/>
        </p:nvGrpSpPr>
        <p:grpSpPr>
          <a:xfrm>
            <a:off x="3987075" y="1135525"/>
            <a:ext cx="4178700" cy="3178200"/>
            <a:chOff x="3835775" y="1068850"/>
            <a:chExt cx="4178700" cy="3178200"/>
          </a:xfrm>
        </p:grpSpPr>
        <p:sp>
          <p:nvSpPr>
            <p:cNvPr id="541" name="Google Shape;541;p42"/>
            <p:cNvSpPr/>
            <p:nvPr/>
          </p:nvSpPr>
          <p:spPr>
            <a:xfrm>
              <a:off x="3835775" y="1068850"/>
              <a:ext cx="4178700" cy="3178200"/>
            </a:xfrm>
            <a:prstGeom prst="roundRect">
              <a:avLst>
                <a:gd name="adj" fmla="val 5482"/>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p42"/>
            <p:cNvPicPr preferRelativeResize="0"/>
            <p:nvPr/>
          </p:nvPicPr>
          <p:blipFill rotWithShape="1">
            <a:blip r:embed="rId3">
              <a:alphaModFix/>
            </a:blip>
            <a:srcRect/>
            <a:stretch/>
          </p:blipFill>
          <p:spPr>
            <a:xfrm>
              <a:off x="3901425" y="1120000"/>
              <a:ext cx="4044300" cy="3075900"/>
            </a:xfrm>
            <a:prstGeom prst="roundRect">
              <a:avLst>
                <a:gd name="adj" fmla="val 4651"/>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3"/>
          <p:cNvSpPr txBox="1"/>
          <p:nvPr/>
        </p:nvSpPr>
        <p:spPr>
          <a:xfrm>
            <a:off x="4511829" y="1377830"/>
            <a:ext cx="4641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FR" sz="3400" b="1" i="0" u="none" strike="noStrike" cap="none">
                <a:solidFill>
                  <a:schemeClr val="dk2"/>
                </a:solidFill>
                <a:latin typeface="Calibri"/>
                <a:ea typeface="Calibri"/>
                <a:cs typeface="Calibri"/>
                <a:sym typeface="Calibri"/>
              </a:rPr>
              <a:t>+</a:t>
            </a:r>
            <a:endParaRPr sz="3400" b="1" i="0" u="none" strike="noStrike" cap="none">
              <a:solidFill>
                <a:schemeClr val="dk2"/>
              </a:solidFill>
              <a:latin typeface="Calibri"/>
              <a:ea typeface="Calibri"/>
              <a:cs typeface="Calibri"/>
              <a:sym typeface="Calibri"/>
            </a:endParaRPr>
          </a:p>
        </p:txBody>
      </p:sp>
      <p:sp>
        <p:nvSpPr>
          <p:cNvPr id="548" name="Google Shape;548;p43"/>
          <p:cNvSpPr txBox="1"/>
          <p:nvPr/>
        </p:nvSpPr>
        <p:spPr>
          <a:xfrm>
            <a:off x="7211614" y="1377830"/>
            <a:ext cx="4641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FR" sz="3400" b="1" i="0" u="none" strike="noStrike" cap="none">
                <a:solidFill>
                  <a:schemeClr val="dk2"/>
                </a:solidFill>
                <a:latin typeface="Calibri"/>
                <a:ea typeface="Calibri"/>
                <a:cs typeface="Calibri"/>
                <a:sym typeface="Calibri"/>
              </a:rPr>
              <a:t>+</a:t>
            </a:r>
            <a:endParaRPr sz="3400" b="1" i="0" u="none" strike="noStrike" cap="none">
              <a:solidFill>
                <a:schemeClr val="dk2"/>
              </a:solidFill>
              <a:latin typeface="Calibri"/>
              <a:ea typeface="Calibri"/>
              <a:cs typeface="Calibri"/>
              <a:sym typeface="Calibri"/>
            </a:endParaRPr>
          </a:p>
        </p:txBody>
      </p:sp>
      <p:sp>
        <p:nvSpPr>
          <p:cNvPr id="549" name="Google Shape;549;p43"/>
          <p:cNvSpPr/>
          <p:nvPr/>
        </p:nvSpPr>
        <p:spPr>
          <a:xfrm>
            <a:off x="2767079" y="1143700"/>
            <a:ext cx="1252200" cy="12522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43"/>
          <p:cNvSpPr/>
          <p:nvPr/>
        </p:nvSpPr>
        <p:spPr>
          <a:xfrm>
            <a:off x="2813096" y="1189718"/>
            <a:ext cx="1159800" cy="1159800"/>
          </a:xfrm>
          <a:prstGeom prst="ellipse">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43"/>
          <p:cNvSpPr txBox="1"/>
          <p:nvPr/>
        </p:nvSpPr>
        <p:spPr>
          <a:xfrm>
            <a:off x="2111175" y="2551380"/>
            <a:ext cx="2570100" cy="157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867"/>
              <a:buFont typeface="Arial"/>
              <a:buNone/>
            </a:pPr>
            <a:r>
              <a:rPr lang="fr-FR" sz="2867" b="1" i="0" u="none" strike="noStrike" cap="none">
                <a:solidFill>
                  <a:srgbClr val="BB8A61"/>
                </a:solidFill>
                <a:latin typeface="Lexend"/>
                <a:ea typeface="Lexend"/>
                <a:cs typeface="Lexend"/>
                <a:sym typeface="Lexend"/>
              </a:rPr>
              <a:t>01.</a:t>
            </a:r>
            <a:endParaRPr sz="2867" b="1" i="0" u="none" strike="noStrike" cap="none">
              <a:solidFill>
                <a:srgbClr val="BB8A61"/>
              </a:solidFill>
              <a:latin typeface="Lexend"/>
              <a:ea typeface="Lexend"/>
              <a:cs typeface="Lexend"/>
              <a:sym typeface="Lexend"/>
            </a:endParaRPr>
          </a:p>
          <a:p>
            <a:pPr marL="0" marR="0" lvl="0" indent="0" algn="ctr" rtl="0">
              <a:lnSpc>
                <a:spcPct val="90000"/>
              </a:lnSpc>
              <a:spcBef>
                <a:spcPts val="0"/>
              </a:spcBef>
              <a:spcAft>
                <a:spcPts val="0"/>
              </a:spcAft>
              <a:buClr>
                <a:srgbClr val="000000"/>
              </a:buClr>
              <a:buSzPts val="2500"/>
              <a:buFont typeface="Arial"/>
              <a:buNone/>
            </a:pPr>
            <a:r>
              <a:rPr lang="fr-FR" sz="1600" b="0" i="0" u="none" strike="noStrike" cap="none">
                <a:solidFill>
                  <a:srgbClr val="274139"/>
                </a:solidFill>
                <a:latin typeface="Lexend Light"/>
                <a:ea typeface="Lexend Light"/>
                <a:cs typeface="Lexend Light"/>
                <a:sym typeface="Lexend Light"/>
              </a:rPr>
              <a:t>Les émissions </a:t>
            </a:r>
            <a:endParaRPr sz="1600" b="0" i="0" u="none" strike="noStrike" cap="none">
              <a:solidFill>
                <a:srgbClr val="274139"/>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1600"/>
              <a:buFont typeface="Arial"/>
              <a:buNone/>
            </a:pPr>
            <a:r>
              <a:rPr lang="fr-FR" sz="1600" b="0" i="0" u="none" strike="noStrike" cap="none">
                <a:solidFill>
                  <a:srgbClr val="274139"/>
                </a:solidFill>
                <a:latin typeface="Lexend Light"/>
                <a:ea typeface="Lexend Light"/>
                <a:cs typeface="Lexend Light"/>
                <a:sym typeface="Lexend Light"/>
              </a:rPr>
              <a:t>de l’extraction des matières et la fabrication</a:t>
            </a:r>
            <a:endParaRPr sz="1267" b="0" i="0" u="none" strike="noStrike" cap="none">
              <a:solidFill>
                <a:srgbClr val="274139"/>
              </a:solidFill>
              <a:latin typeface="Lexend Light"/>
              <a:ea typeface="Lexend Light"/>
              <a:cs typeface="Lexend Light"/>
              <a:sym typeface="Lexend Light"/>
            </a:endParaRPr>
          </a:p>
        </p:txBody>
      </p:sp>
      <p:pic>
        <p:nvPicPr>
          <p:cNvPr id="552" name="Google Shape;552;p43"/>
          <p:cNvPicPr preferRelativeResize="0"/>
          <p:nvPr/>
        </p:nvPicPr>
        <p:blipFill rotWithShape="1">
          <a:blip r:embed="rId3">
            <a:alphaModFix/>
          </a:blip>
          <a:srcRect/>
          <a:stretch/>
        </p:blipFill>
        <p:spPr>
          <a:xfrm flipH="1">
            <a:off x="3083626" y="1457176"/>
            <a:ext cx="625251" cy="625251"/>
          </a:xfrm>
          <a:prstGeom prst="rect">
            <a:avLst/>
          </a:prstGeom>
          <a:noFill/>
          <a:ln>
            <a:noFill/>
          </a:ln>
        </p:spPr>
      </p:pic>
      <p:sp>
        <p:nvSpPr>
          <p:cNvPr id="553" name="Google Shape;553;p43"/>
          <p:cNvSpPr/>
          <p:nvPr/>
        </p:nvSpPr>
        <p:spPr>
          <a:xfrm>
            <a:off x="5468503" y="1143700"/>
            <a:ext cx="1252200" cy="12522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43"/>
          <p:cNvSpPr/>
          <p:nvPr/>
        </p:nvSpPr>
        <p:spPr>
          <a:xfrm>
            <a:off x="5514520" y="1189718"/>
            <a:ext cx="1159800" cy="1159800"/>
          </a:xfrm>
          <a:prstGeom prst="ellipse">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5" name="Google Shape;555;p43"/>
          <p:cNvPicPr preferRelativeResize="0"/>
          <p:nvPr/>
        </p:nvPicPr>
        <p:blipFill rotWithShape="1">
          <a:blip r:embed="rId4">
            <a:alphaModFix/>
          </a:blip>
          <a:srcRect/>
          <a:stretch/>
        </p:blipFill>
        <p:spPr>
          <a:xfrm>
            <a:off x="5742420" y="1457063"/>
            <a:ext cx="701062" cy="625251"/>
          </a:xfrm>
          <a:prstGeom prst="rect">
            <a:avLst/>
          </a:prstGeom>
          <a:noFill/>
          <a:ln>
            <a:noFill/>
          </a:ln>
        </p:spPr>
      </p:pic>
      <p:sp>
        <p:nvSpPr>
          <p:cNvPr id="556" name="Google Shape;556;p43"/>
          <p:cNvSpPr txBox="1"/>
          <p:nvPr/>
        </p:nvSpPr>
        <p:spPr>
          <a:xfrm>
            <a:off x="4809435" y="2539472"/>
            <a:ext cx="2570100" cy="157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867"/>
              <a:buFont typeface="Arial"/>
              <a:buNone/>
            </a:pPr>
            <a:r>
              <a:rPr lang="fr-FR" sz="2867" b="1" i="0" u="none" strike="noStrike" cap="none">
                <a:solidFill>
                  <a:srgbClr val="BB8A61"/>
                </a:solidFill>
                <a:latin typeface="Lexend"/>
                <a:ea typeface="Lexend"/>
                <a:cs typeface="Lexend"/>
                <a:sym typeface="Lexend"/>
              </a:rPr>
              <a:t>02.</a:t>
            </a:r>
            <a:endParaRPr sz="2867" b="1" i="0" u="none" strike="noStrike" cap="none">
              <a:solidFill>
                <a:srgbClr val="BB8A61"/>
              </a:solidFill>
              <a:latin typeface="Lexend"/>
              <a:ea typeface="Lexend"/>
              <a:cs typeface="Lexend"/>
              <a:sym typeface="Lexend"/>
            </a:endParaRPr>
          </a:p>
          <a:p>
            <a:pPr marL="0" marR="0" lvl="0" indent="0" algn="ctr" rtl="0">
              <a:lnSpc>
                <a:spcPct val="90000"/>
              </a:lnSpc>
              <a:spcBef>
                <a:spcPts val="0"/>
              </a:spcBef>
              <a:spcAft>
                <a:spcPts val="0"/>
              </a:spcAft>
              <a:buClr>
                <a:srgbClr val="000000"/>
              </a:buClr>
              <a:buSzPts val="1600"/>
              <a:buFont typeface="Arial"/>
              <a:buNone/>
            </a:pPr>
            <a:r>
              <a:rPr lang="fr-FR" sz="1600" b="0" i="0" u="none" strike="noStrike" cap="none">
                <a:solidFill>
                  <a:srgbClr val="2D4038"/>
                </a:solidFill>
                <a:latin typeface="Lexend Light"/>
                <a:ea typeface="Lexend Light"/>
                <a:cs typeface="Lexend Light"/>
                <a:sym typeface="Lexend Light"/>
              </a:rPr>
              <a:t>Les émissions </a:t>
            </a:r>
            <a:endParaRPr sz="1600" b="0" i="0" u="none" strike="noStrike" cap="none">
              <a:solidFill>
                <a:srgbClr val="2D4038"/>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1600"/>
              <a:buFont typeface="Arial"/>
              <a:buNone/>
            </a:pPr>
            <a:r>
              <a:rPr lang="fr-FR" sz="1600" b="0" i="0" u="none" strike="noStrike" cap="none">
                <a:solidFill>
                  <a:srgbClr val="2D4038"/>
                </a:solidFill>
                <a:latin typeface="Lexend Light"/>
                <a:ea typeface="Lexend Light"/>
                <a:cs typeface="Lexend Light"/>
                <a:sym typeface="Lexend Light"/>
              </a:rPr>
              <a:t>de l’énergie </a:t>
            </a:r>
            <a:endParaRPr sz="1600" b="0" i="0" u="none" strike="noStrike" cap="none">
              <a:solidFill>
                <a:srgbClr val="2D4038"/>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1600"/>
              <a:buFont typeface="Arial"/>
              <a:buNone/>
            </a:pPr>
            <a:r>
              <a:rPr lang="fr-FR" sz="1600" b="0" i="0" u="none" strike="noStrike" cap="none">
                <a:solidFill>
                  <a:srgbClr val="2D4038"/>
                </a:solidFill>
                <a:latin typeface="Lexend Light"/>
                <a:ea typeface="Lexend Light"/>
                <a:cs typeface="Lexend Light"/>
                <a:sym typeface="Lexend Light"/>
              </a:rPr>
              <a:t>consommée et autres consommables</a:t>
            </a:r>
            <a:endParaRPr sz="1600" b="0" i="0" u="none" strike="noStrike" cap="none">
              <a:solidFill>
                <a:srgbClr val="2D4038"/>
              </a:solidFill>
              <a:latin typeface="Lexend Light"/>
              <a:ea typeface="Lexend Light"/>
              <a:cs typeface="Lexend Light"/>
              <a:sym typeface="Lexend Light"/>
            </a:endParaRPr>
          </a:p>
        </p:txBody>
      </p:sp>
      <p:sp>
        <p:nvSpPr>
          <p:cNvPr id="557" name="Google Shape;557;p43"/>
          <p:cNvSpPr/>
          <p:nvPr/>
        </p:nvSpPr>
        <p:spPr>
          <a:xfrm>
            <a:off x="8166586" y="1143700"/>
            <a:ext cx="1252200" cy="12522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43"/>
          <p:cNvSpPr/>
          <p:nvPr/>
        </p:nvSpPr>
        <p:spPr>
          <a:xfrm>
            <a:off x="8212603" y="1189718"/>
            <a:ext cx="1159800" cy="1159800"/>
          </a:xfrm>
          <a:prstGeom prst="ellipse">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43"/>
          <p:cNvSpPr txBox="1"/>
          <p:nvPr/>
        </p:nvSpPr>
        <p:spPr>
          <a:xfrm>
            <a:off x="7507669" y="2551380"/>
            <a:ext cx="2570100" cy="11307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867"/>
              <a:buFont typeface="Arial"/>
              <a:buNone/>
            </a:pPr>
            <a:r>
              <a:rPr lang="fr-FR" sz="2867" b="1" i="0" u="none" strike="noStrike" cap="none">
                <a:solidFill>
                  <a:srgbClr val="BB8A61"/>
                </a:solidFill>
                <a:latin typeface="Lexend"/>
                <a:ea typeface="Lexend"/>
                <a:cs typeface="Lexend"/>
                <a:sym typeface="Lexend"/>
              </a:rPr>
              <a:t>03.</a:t>
            </a:r>
            <a:endParaRPr sz="2867" b="1" i="0" u="none" strike="noStrike" cap="none">
              <a:solidFill>
                <a:srgbClr val="BB8A61"/>
              </a:solidFill>
              <a:latin typeface="Lexend"/>
              <a:ea typeface="Lexend"/>
              <a:cs typeface="Lexend"/>
              <a:sym typeface="Lexend"/>
            </a:endParaRPr>
          </a:p>
          <a:p>
            <a:pPr marL="0" marR="0" lvl="0" indent="0" algn="ctr" rtl="0">
              <a:lnSpc>
                <a:spcPct val="90000"/>
              </a:lnSpc>
              <a:spcBef>
                <a:spcPts val="0"/>
              </a:spcBef>
              <a:spcAft>
                <a:spcPts val="0"/>
              </a:spcAft>
              <a:buClr>
                <a:srgbClr val="000000"/>
              </a:buClr>
              <a:buSzPts val="1600"/>
              <a:buFont typeface="Arial"/>
              <a:buNone/>
            </a:pPr>
            <a:r>
              <a:rPr lang="fr-FR" sz="1600" b="0" i="0" u="none" strike="noStrike" cap="none">
                <a:solidFill>
                  <a:srgbClr val="2D4038"/>
                </a:solidFill>
                <a:latin typeface="Lexend Light"/>
                <a:ea typeface="Lexend Light"/>
                <a:cs typeface="Lexend Light"/>
                <a:sym typeface="Lexend Light"/>
              </a:rPr>
              <a:t>Les émissions </a:t>
            </a:r>
            <a:endParaRPr sz="1600" b="0" i="0" u="none" strike="noStrike" cap="none">
              <a:solidFill>
                <a:srgbClr val="2D4038"/>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1600"/>
              <a:buFont typeface="Arial"/>
              <a:buNone/>
            </a:pPr>
            <a:r>
              <a:rPr lang="fr-FR" sz="1600" b="0" i="0" u="none" strike="noStrike" cap="none">
                <a:solidFill>
                  <a:srgbClr val="2D4038"/>
                </a:solidFill>
                <a:latin typeface="Lexend Light"/>
                <a:ea typeface="Lexend Light"/>
                <a:cs typeface="Lexend Light"/>
                <a:sym typeface="Lexend Light"/>
              </a:rPr>
              <a:t>de la fin de vie</a:t>
            </a:r>
            <a:endParaRPr sz="1600" b="0" i="0" u="none" strike="noStrike" cap="none">
              <a:solidFill>
                <a:srgbClr val="2D4038"/>
              </a:solidFill>
              <a:latin typeface="Lexend Light"/>
              <a:ea typeface="Lexend Light"/>
              <a:cs typeface="Lexend Light"/>
              <a:sym typeface="Lexend Light"/>
            </a:endParaRPr>
          </a:p>
        </p:txBody>
      </p:sp>
      <p:pic>
        <p:nvPicPr>
          <p:cNvPr id="560" name="Google Shape;560;p43"/>
          <p:cNvPicPr preferRelativeResize="0"/>
          <p:nvPr/>
        </p:nvPicPr>
        <p:blipFill rotWithShape="1">
          <a:blip r:embed="rId5">
            <a:alphaModFix/>
          </a:blip>
          <a:srcRect/>
          <a:stretch/>
        </p:blipFill>
        <p:spPr>
          <a:xfrm>
            <a:off x="8400695" y="1377663"/>
            <a:ext cx="784055" cy="784055"/>
          </a:xfrm>
          <a:prstGeom prst="rect">
            <a:avLst/>
          </a:prstGeom>
          <a:noFill/>
          <a:ln>
            <a:noFill/>
          </a:ln>
        </p:spPr>
      </p:pic>
      <p:sp>
        <p:nvSpPr>
          <p:cNvPr id="561" name="Google Shape;561;p43"/>
          <p:cNvSpPr/>
          <p:nvPr/>
        </p:nvSpPr>
        <p:spPr>
          <a:xfrm>
            <a:off x="2146575" y="5395725"/>
            <a:ext cx="7859700" cy="9165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43"/>
          <p:cNvSpPr txBox="1"/>
          <p:nvPr/>
        </p:nvSpPr>
        <p:spPr>
          <a:xfrm>
            <a:off x="0" y="5429175"/>
            <a:ext cx="12192000" cy="8496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rgbClr val="27423A"/>
                </a:solidFill>
                <a:latin typeface="Lexend"/>
                <a:ea typeface="Lexend"/>
                <a:cs typeface="Lexend"/>
                <a:sym typeface="Lexend"/>
              </a:rPr>
              <a:t>Prise en compte de toutes les émissions directes </a:t>
            </a:r>
            <a:endParaRPr sz="2400" b="1" i="0" u="none" strike="noStrike" cap="none">
              <a:solidFill>
                <a:srgbClr val="27423A"/>
              </a:solidFill>
              <a:latin typeface="Lexend"/>
              <a:ea typeface="Lexend"/>
              <a:cs typeface="Lexend"/>
              <a:sym typeface="Lexend"/>
            </a:endParaRPr>
          </a:p>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rgbClr val="27423A"/>
                </a:solidFill>
                <a:latin typeface="Lexend"/>
                <a:ea typeface="Lexend"/>
                <a:cs typeface="Lexend"/>
                <a:sym typeface="Lexend"/>
              </a:rPr>
              <a:t>&amp; indirectes, territoriales &amp; « importées »</a:t>
            </a:r>
            <a:endParaRPr sz="2400" b="1" i="0" u="none" strike="noStrike" cap="none">
              <a:solidFill>
                <a:srgbClr val="27423A"/>
              </a:solidFill>
              <a:latin typeface="Lexend"/>
              <a:ea typeface="Lexend"/>
              <a:cs typeface="Lexend"/>
              <a:sym typeface="Lexend"/>
            </a:endParaRPr>
          </a:p>
        </p:txBody>
      </p:sp>
      <p:grpSp>
        <p:nvGrpSpPr>
          <p:cNvPr id="563" name="Google Shape;563;p43"/>
          <p:cNvGrpSpPr/>
          <p:nvPr/>
        </p:nvGrpSpPr>
        <p:grpSpPr>
          <a:xfrm>
            <a:off x="2024175" y="3664650"/>
            <a:ext cx="8104500" cy="981550"/>
            <a:chOff x="1901775" y="3852575"/>
            <a:chExt cx="8104500" cy="981550"/>
          </a:xfrm>
        </p:grpSpPr>
        <p:cxnSp>
          <p:nvCxnSpPr>
            <p:cNvPr id="564" name="Google Shape;564;p43"/>
            <p:cNvCxnSpPr/>
            <p:nvPr/>
          </p:nvCxnSpPr>
          <p:spPr>
            <a:xfrm>
              <a:off x="1901775" y="3852575"/>
              <a:ext cx="0" cy="493200"/>
            </a:xfrm>
            <a:prstGeom prst="straightConnector1">
              <a:avLst/>
            </a:prstGeom>
            <a:noFill/>
            <a:ln w="19050" cap="flat" cmpd="sng">
              <a:solidFill>
                <a:srgbClr val="BB8A61"/>
              </a:solidFill>
              <a:prstDash val="solid"/>
              <a:round/>
              <a:headEnd type="none" w="sm" len="sm"/>
              <a:tailEnd type="none" w="sm" len="sm"/>
            </a:ln>
          </p:spPr>
        </p:cxnSp>
        <p:cxnSp>
          <p:nvCxnSpPr>
            <p:cNvPr id="565" name="Google Shape;565;p43"/>
            <p:cNvCxnSpPr/>
            <p:nvPr/>
          </p:nvCxnSpPr>
          <p:spPr>
            <a:xfrm>
              <a:off x="10006275" y="3852575"/>
              <a:ext cx="0" cy="493200"/>
            </a:xfrm>
            <a:prstGeom prst="straightConnector1">
              <a:avLst/>
            </a:prstGeom>
            <a:noFill/>
            <a:ln w="19050" cap="flat" cmpd="sng">
              <a:solidFill>
                <a:srgbClr val="BB8A61"/>
              </a:solidFill>
              <a:prstDash val="solid"/>
              <a:round/>
              <a:headEnd type="none" w="sm" len="sm"/>
              <a:tailEnd type="none" w="sm" len="sm"/>
            </a:ln>
          </p:spPr>
        </p:cxnSp>
        <p:cxnSp>
          <p:nvCxnSpPr>
            <p:cNvPr id="566" name="Google Shape;566;p43"/>
            <p:cNvCxnSpPr/>
            <p:nvPr/>
          </p:nvCxnSpPr>
          <p:spPr>
            <a:xfrm>
              <a:off x="1901775" y="4340925"/>
              <a:ext cx="8104500" cy="0"/>
            </a:xfrm>
            <a:prstGeom prst="straightConnector1">
              <a:avLst/>
            </a:prstGeom>
            <a:noFill/>
            <a:ln w="19050" cap="flat" cmpd="sng">
              <a:solidFill>
                <a:srgbClr val="BB8A61"/>
              </a:solidFill>
              <a:prstDash val="solid"/>
              <a:round/>
              <a:headEnd type="none" w="sm" len="sm"/>
              <a:tailEnd type="none" w="sm" len="sm"/>
            </a:ln>
          </p:spPr>
        </p:cxnSp>
        <p:cxnSp>
          <p:nvCxnSpPr>
            <p:cNvPr id="567" name="Google Shape;567;p43"/>
            <p:cNvCxnSpPr/>
            <p:nvPr/>
          </p:nvCxnSpPr>
          <p:spPr>
            <a:xfrm>
              <a:off x="5954025" y="4340925"/>
              <a:ext cx="0" cy="493200"/>
            </a:xfrm>
            <a:prstGeom prst="straightConnector1">
              <a:avLst/>
            </a:prstGeom>
            <a:noFill/>
            <a:ln w="19050" cap="flat" cmpd="sng">
              <a:solidFill>
                <a:srgbClr val="BB8A61"/>
              </a:solidFill>
              <a:prstDash val="solid"/>
              <a:round/>
              <a:headEnd type="none" w="sm" len="sm"/>
              <a:tailEnd type="none" w="sm" len="sm"/>
            </a:ln>
          </p:spPr>
        </p:cxnSp>
      </p:grpSp>
      <p:sp>
        <p:nvSpPr>
          <p:cNvPr id="568" name="Google Shape;568;p43"/>
          <p:cNvSpPr txBox="1"/>
          <p:nvPr/>
        </p:nvSpPr>
        <p:spPr>
          <a:xfrm>
            <a:off x="3286414" y="4646200"/>
            <a:ext cx="5580000" cy="537300"/>
          </a:xfrm>
          <a:prstGeom prst="rect">
            <a:avLst/>
          </a:prstGeom>
          <a:noFill/>
          <a:ln>
            <a:noFill/>
          </a:ln>
        </p:spPr>
        <p:txBody>
          <a:bodyPr spcFirstLastPara="1" wrap="square" lIns="121900" tIns="121900" rIns="121900" bIns="121900" anchor="t" anchorCtr="0">
            <a:spAutoFit/>
          </a:bodyPr>
          <a:lstStyle/>
          <a:p>
            <a:pPr marL="0" marR="0" lvl="0" indent="0" algn="ctr" rtl="0">
              <a:lnSpc>
                <a:spcPct val="90000"/>
              </a:lnSpc>
              <a:spcBef>
                <a:spcPts val="0"/>
              </a:spcBef>
              <a:spcAft>
                <a:spcPts val="0"/>
              </a:spcAft>
              <a:buClr>
                <a:srgbClr val="000000"/>
              </a:buClr>
              <a:buSzPts val="2100"/>
              <a:buFont typeface="Arial"/>
              <a:buNone/>
            </a:pPr>
            <a:r>
              <a:rPr lang="fr-FR" sz="2100" b="1" i="0" u="none" strike="noStrike" cap="none">
                <a:solidFill>
                  <a:srgbClr val="BB8A61"/>
                </a:solidFill>
                <a:latin typeface="Lexend"/>
                <a:ea typeface="Lexend"/>
                <a:cs typeface="Lexend"/>
                <a:sym typeface="Lexend"/>
              </a:rPr>
              <a:t>Approche cycle de vie</a:t>
            </a:r>
            <a:endParaRPr sz="2100" b="0" i="0" u="none" strike="noStrike" cap="none">
              <a:solidFill>
                <a:srgbClr val="BB8A61"/>
              </a:solidFill>
              <a:latin typeface="Lexend Light"/>
              <a:ea typeface="Lexend Light"/>
              <a:cs typeface="Lexend Light"/>
              <a:sym typeface="Lexend Light"/>
            </a:endParaRPr>
          </a:p>
        </p:txBody>
      </p:sp>
      <p:sp>
        <p:nvSpPr>
          <p:cNvPr id="569" name="Google Shape;569;p43"/>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4"/>
          <p:cNvSpPr/>
          <p:nvPr/>
        </p:nvSpPr>
        <p:spPr>
          <a:xfrm>
            <a:off x="2893400" y="3830875"/>
            <a:ext cx="6169200" cy="20460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4"/>
          <p:cNvSpPr txBox="1"/>
          <p:nvPr/>
        </p:nvSpPr>
        <p:spPr>
          <a:xfrm>
            <a:off x="900350" y="2052325"/>
            <a:ext cx="10155300" cy="583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3200" b="0" i="0" u="none" strike="noStrike" cap="none">
                <a:solidFill>
                  <a:srgbClr val="274139"/>
                </a:solidFill>
                <a:latin typeface="Lexend"/>
                <a:ea typeface="Lexend"/>
                <a:cs typeface="Lexend"/>
                <a:sym typeface="Lexend"/>
              </a:rPr>
              <a:t>Dans le mode de vie moyen d'un Français, quel est le poste d'émissions</a:t>
            </a:r>
            <a:r>
              <a:rPr lang="fr-FR" sz="3200" b="0" i="0" u="none" strike="noStrike" cap="none">
                <a:solidFill>
                  <a:srgbClr val="444746"/>
                </a:solidFill>
                <a:latin typeface="Lexend"/>
                <a:ea typeface="Lexend"/>
                <a:cs typeface="Lexend"/>
                <a:sym typeface="Lexend"/>
              </a:rPr>
              <a:t> </a:t>
            </a:r>
            <a:r>
              <a:rPr lang="fr-FR" sz="3200" b="1" i="0" u="none" strike="noStrike" cap="none">
                <a:solidFill>
                  <a:srgbClr val="BB8A61"/>
                </a:solidFill>
                <a:latin typeface="Lexend"/>
                <a:ea typeface="Lexend"/>
                <a:cs typeface="Lexend"/>
                <a:sym typeface="Lexend"/>
              </a:rPr>
              <a:t>le plus important</a:t>
            </a:r>
            <a:r>
              <a:rPr lang="fr-FR" sz="3200" b="0" i="0" u="none" strike="noStrike" cap="none">
                <a:solidFill>
                  <a:srgbClr val="BB8A61"/>
                </a:solidFill>
                <a:latin typeface="Lexend"/>
                <a:ea typeface="Lexend"/>
                <a:cs typeface="Lexend"/>
                <a:sym typeface="Lexend"/>
              </a:rPr>
              <a:t> </a:t>
            </a:r>
            <a:r>
              <a:rPr lang="fr-FR" sz="3200" b="0" i="0" u="none" strike="noStrike" cap="none">
                <a:solidFill>
                  <a:srgbClr val="444746"/>
                </a:solidFill>
                <a:latin typeface="Lexend"/>
                <a:ea typeface="Lexend"/>
                <a:cs typeface="Lexend"/>
                <a:sym typeface="Lexend"/>
              </a:rPr>
              <a:t>?</a:t>
            </a:r>
            <a:endParaRPr sz="32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1" i="0" u="none" strike="noStrike" cap="none">
              <a:solidFill>
                <a:srgbClr val="27423A"/>
              </a:solidFill>
              <a:latin typeface="Lexend"/>
              <a:ea typeface="Lexend"/>
              <a:cs typeface="Lexend"/>
              <a:sym typeface="Lexend"/>
            </a:endParaRPr>
          </a:p>
        </p:txBody>
      </p:sp>
      <p:sp>
        <p:nvSpPr>
          <p:cNvPr id="576" name="Google Shape;576;p44"/>
          <p:cNvSpPr txBox="1"/>
          <p:nvPr/>
        </p:nvSpPr>
        <p:spPr>
          <a:xfrm>
            <a:off x="3196275" y="4038763"/>
            <a:ext cx="1910700" cy="58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fr-FR" sz="2400" b="1" i="0" u="none" strike="noStrike" cap="none">
                <a:solidFill>
                  <a:srgbClr val="27423A"/>
                </a:solidFill>
                <a:latin typeface="Lexend"/>
                <a:ea typeface="Lexend"/>
                <a:cs typeface="Lexend"/>
                <a:sym typeface="Lexend"/>
              </a:rPr>
              <a:t>La voiture</a:t>
            </a:r>
            <a:endParaRPr sz="2400" b="1" i="0" u="none" strike="noStrike" cap="none">
              <a:solidFill>
                <a:srgbClr val="27423A"/>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1" i="0" u="none" strike="noStrike" cap="none">
              <a:solidFill>
                <a:srgbClr val="27423A"/>
              </a:solidFill>
              <a:latin typeface="Lexend"/>
              <a:ea typeface="Lexend"/>
              <a:cs typeface="Lexend"/>
              <a:sym typeface="Lexend"/>
            </a:endParaRPr>
          </a:p>
        </p:txBody>
      </p:sp>
      <p:sp>
        <p:nvSpPr>
          <p:cNvPr id="577" name="Google Shape;577;p44"/>
          <p:cNvSpPr txBox="1"/>
          <p:nvPr/>
        </p:nvSpPr>
        <p:spPr>
          <a:xfrm>
            <a:off x="3196275" y="4622563"/>
            <a:ext cx="2186700" cy="58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fr-FR" sz="2400" b="1" i="0" u="none" strike="noStrike" cap="none">
                <a:solidFill>
                  <a:srgbClr val="27423A"/>
                </a:solidFill>
                <a:latin typeface="Lexend"/>
                <a:ea typeface="Lexend"/>
                <a:cs typeface="Lexend"/>
                <a:sym typeface="Lexend"/>
              </a:rPr>
              <a:t>Les déchets</a:t>
            </a: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1" i="0" u="none" strike="noStrike" cap="none">
              <a:solidFill>
                <a:srgbClr val="27423A"/>
              </a:solidFill>
              <a:latin typeface="Lexend"/>
              <a:ea typeface="Lexend"/>
              <a:cs typeface="Lexend"/>
              <a:sym typeface="Lexend"/>
            </a:endParaRPr>
          </a:p>
        </p:txBody>
      </p:sp>
      <p:sp>
        <p:nvSpPr>
          <p:cNvPr id="578" name="Google Shape;578;p44"/>
          <p:cNvSpPr txBox="1"/>
          <p:nvPr/>
        </p:nvSpPr>
        <p:spPr>
          <a:xfrm>
            <a:off x="3196275" y="5248438"/>
            <a:ext cx="1977300" cy="515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500"/>
              <a:buFont typeface="Arial"/>
              <a:buNone/>
            </a:pPr>
            <a:r>
              <a:rPr lang="fr-FR" sz="2500" b="1" i="0" u="none" strike="noStrike" cap="none">
                <a:solidFill>
                  <a:srgbClr val="27423A"/>
                </a:solidFill>
                <a:latin typeface="Lexend"/>
                <a:ea typeface="Lexend"/>
                <a:cs typeface="Lexend"/>
                <a:sym typeface="Lexend"/>
              </a:rPr>
              <a:t>La viande</a:t>
            </a:r>
            <a:endParaRPr sz="2500" b="1" i="0" u="none" strike="noStrike" cap="none">
              <a:solidFill>
                <a:srgbClr val="27423A"/>
              </a:solidFill>
              <a:latin typeface="Lexend"/>
              <a:ea typeface="Lexend"/>
              <a:cs typeface="Lexend"/>
              <a:sym typeface="Lexend"/>
            </a:endParaRPr>
          </a:p>
        </p:txBody>
      </p:sp>
      <p:sp>
        <p:nvSpPr>
          <p:cNvPr id="579" name="Google Shape;579;p44"/>
          <p:cNvSpPr txBox="1"/>
          <p:nvPr/>
        </p:nvSpPr>
        <p:spPr>
          <a:xfrm>
            <a:off x="6453825" y="4038763"/>
            <a:ext cx="1910700" cy="58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fr-FR" sz="2400" b="1" i="0" u="none" strike="noStrike" cap="none">
                <a:solidFill>
                  <a:srgbClr val="27423A"/>
                </a:solidFill>
                <a:latin typeface="Lexend"/>
                <a:ea typeface="Lexend"/>
                <a:cs typeface="Lexend"/>
                <a:sym typeface="Lexend"/>
              </a:rPr>
              <a:t>L’avion</a:t>
            </a:r>
            <a:endParaRPr sz="2400" b="1" i="0" u="none" strike="noStrike" cap="none">
              <a:solidFill>
                <a:srgbClr val="27423A"/>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1" i="0" u="none" strike="noStrike" cap="none">
              <a:solidFill>
                <a:srgbClr val="27423A"/>
              </a:solidFill>
              <a:latin typeface="Lexend"/>
              <a:ea typeface="Lexend"/>
              <a:cs typeface="Lexend"/>
              <a:sym typeface="Lexend"/>
            </a:endParaRPr>
          </a:p>
        </p:txBody>
      </p:sp>
      <p:sp>
        <p:nvSpPr>
          <p:cNvPr id="580" name="Google Shape;580;p44"/>
          <p:cNvSpPr txBox="1"/>
          <p:nvPr/>
        </p:nvSpPr>
        <p:spPr>
          <a:xfrm>
            <a:off x="6453825" y="4624138"/>
            <a:ext cx="2805900" cy="58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fr-FR" sz="2400" b="1" i="0" u="none" strike="noStrike" cap="none">
                <a:solidFill>
                  <a:srgbClr val="27423A"/>
                </a:solidFill>
                <a:latin typeface="Lexend"/>
                <a:ea typeface="Lexend"/>
                <a:cs typeface="Lexend"/>
                <a:sym typeface="Lexend"/>
              </a:rPr>
              <a:t>Le chauffage</a:t>
            </a:r>
            <a:endParaRPr sz="2400" b="1" i="0" u="none" strike="noStrike" cap="none">
              <a:solidFill>
                <a:srgbClr val="27423A"/>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1" i="0" u="none" strike="noStrike" cap="none">
              <a:solidFill>
                <a:srgbClr val="27423A"/>
              </a:solidFill>
              <a:latin typeface="Lexend"/>
              <a:ea typeface="Lexend"/>
              <a:cs typeface="Lexend"/>
              <a:sym typeface="Lexend"/>
            </a:endParaRPr>
          </a:p>
        </p:txBody>
      </p:sp>
      <p:sp>
        <p:nvSpPr>
          <p:cNvPr id="581" name="Google Shape;581;p44"/>
          <p:cNvSpPr txBox="1"/>
          <p:nvPr/>
        </p:nvSpPr>
        <p:spPr>
          <a:xfrm>
            <a:off x="6492700" y="5248438"/>
            <a:ext cx="2805900" cy="58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fr-FR" sz="2400" b="1" i="0" u="none" strike="noStrike" cap="none">
                <a:solidFill>
                  <a:srgbClr val="27423A"/>
                </a:solidFill>
                <a:latin typeface="Lexend"/>
                <a:ea typeface="Lexend"/>
                <a:cs typeface="Lexend"/>
                <a:sym typeface="Lexend"/>
              </a:rPr>
              <a:t>Le numérique</a:t>
            </a: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3000"/>
              <a:buFont typeface="Arial"/>
              <a:buNone/>
            </a:pPr>
            <a:endParaRPr sz="2400" b="1" i="0" u="none" strike="noStrike" cap="none">
              <a:solidFill>
                <a:srgbClr val="27423A"/>
              </a:solidFill>
              <a:latin typeface="Lexend"/>
              <a:ea typeface="Lexend"/>
              <a:cs typeface="Lexend"/>
              <a:sym typeface="Lexend"/>
            </a:endParaRPr>
          </a:p>
        </p:txBody>
      </p:sp>
      <p:sp>
        <p:nvSpPr>
          <p:cNvPr id="582" name="Google Shape;582;p44"/>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grpSp>
        <p:nvGrpSpPr>
          <p:cNvPr id="588" name="Google Shape;588;p45"/>
          <p:cNvGrpSpPr/>
          <p:nvPr/>
        </p:nvGrpSpPr>
        <p:grpSpPr>
          <a:xfrm>
            <a:off x="4303975" y="534401"/>
            <a:ext cx="6007729" cy="5789311"/>
            <a:chOff x="3530925" y="534725"/>
            <a:chExt cx="5124300" cy="4938000"/>
          </a:xfrm>
        </p:grpSpPr>
        <p:sp>
          <p:nvSpPr>
            <p:cNvPr id="589" name="Google Shape;589;p45"/>
            <p:cNvSpPr/>
            <p:nvPr/>
          </p:nvSpPr>
          <p:spPr>
            <a:xfrm>
              <a:off x="3530925" y="534725"/>
              <a:ext cx="5124300" cy="4938000"/>
            </a:xfrm>
            <a:prstGeom prst="roundRect">
              <a:avLst>
                <a:gd name="adj" fmla="val 4420"/>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0" name="Google Shape;590;p45"/>
            <p:cNvPicPr preferRelativeResize="0"/>
            <p:nvPr/>
          </p:nvPicPr>
          <p:blipFill rotWithShape="1">
            <a:blip r:embed="rId3">
              <a:alphaModFix/>
            </a:blip>
            <a:srcRect/>
            <a:stretch/>
          </p:blipFill>
          <p:spPr>
            <a:xfrm>
              <a:off x="3626411" y="632235"/>
              <a:ext cx="4939200" cy="4743000"/>
            </a:xfrm>
            <a:prstGeom prst="roundRect">
              <a:avLst>
                <a:gd name="adj" fmla="val 3677"/>
              </a:avLst>
            </a:prstGeom>
            <a:noFill/>
            <a:ln w="19050" cap="flat" cmpd="sng">
              <a:solidFill>
                <a:srgbClr val="BB8A61"/>
              </a:solidFill>
              <a:prstDash val="solid"/>
              <a:round/>
              <a:headEnd type="none" w="sm" len="sm"/>
              <a:tailEnd type="none" w="sm" len="sm"/>
            </a:ln>
          </p:spPr>
        </p:pic>
      </p:grpSp>
      <p:sp>
        <p:nvSpPr>
          <p:cNvPr id="591" name="Google Shape;591;p45"/>
          <p:cNvSpPr/>
          <p:nvPr/>
        </p:nvSpPr>
        <p:spPr>
          <a:xfrm>
            <a:off x="988675" y="3197325"/>
            <a:ext cx="2785200" cy="9165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5"/>
          <p:cNvSpPr txBox="1"/>
          <p:nvPr/>
        </p:nvSpPr>
        <p:spPr>
          <a:xfrm>
            <a:off x="723719" y="3396975"/>
            <a:ext cx="33153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dirty="0">
                <a:solidFill>
                  <a:srgbClr val="00B050"/>
                </a:solidFill>
                <a:latin typeface="Lexend"/>
                <a:ea typeface="Lexend"/>
                <a:cs typeface="Lexend"/>
                <a:sym typeface="Lexend"/>
              </a:rPr>
              <a:t>La voiture !</a:t>
            </a:r>
            <a:endParaRPr sz="2400" b="1" i="0" u="none" strike="noStrike" cap="none" dirty="0">
              <a:solidFill>
                <a:srgbClr val="00B050"/>
              </a:solidFill>
              <a:latin typeface="Lexend"/>
              <a:ea typeface="Lexend"/>
              <a:cs typeface="Lexend"/>
              <a:sym typeface="Lexend"/>
            </a:endParaRPr>
          </a:p>
        </p:txBody>
      </p:sp>
      <p:sp>
        <p:nvSpPr>
          <p:cNvPr id="593" name="Google Shape;593;p45"/>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34</a:t>
            </a:fld>
            <a:endParaRPr/>
          </a:p>
        </p:txBody>
      </p:sp>
      <p:sp>
        <p:nvSpPr>
          <p:cNvPr id="2" name="ZoneTexte 1">
            <a:extLst>
              <a:ext uri="{FF2B5EF4-FFF2-40B4-BE49-F238E27FC236}">
                <a16:creationId xmlns:a16="http://schemas.microsoft.com/office/drawing/2014/main" id="{3ACAB312-8619-FE3B-20AC-E8BEC2EA467D}"/>
              </a:ext>
            </a:extLst>
          </p:cNvPr>
          <p:cNvSpPr txBox="1"/>
          <p:nvPr/>
        </p:nvSpPr>
        <p:spPr>
          <a:xfrm>
            <a:off x="8499207" y="1040386"/>
            <a:ext cx="3730057" cy="461665"/>
          </a:xfrm>
          <a:prstGeom prst="rect">
            <a:avLst/>
          </a:prstGeom>
          <a:noFill/>
        </p:spPr>
        <p:txBody>
          <a:bodyPr wrap="square" rtlCol="0">
            <a:spAutoFit/>
          </a:bodyPr>
          <a:lstStyle/>
          <a:p>
            <a:r>
              <a:rPr lang="fr-FR" sz="2400" dirty="0">
                <a:latin typeface="Lexend" panose="020B0604020202020204" charset="0"/>
              </a:rPr>
              <a:t>10 tCO2e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87">
          <a:extLst>
            <a:ext uri="{FF2B5EF4-FFF2-40B4-BE49-F238E27FC236}">
              <a16:creationId xmlns:a16="http://schemas.microsoft.com/office/drawing/2014/main" id="{C22DB05C-D24B-55A2-D7CD-BA981AFB28F8}"/>
            </a:ext>
          </a:extLst>
        </p:cNvPr>
        <p:cNvGrpSpPr/>
        <p:nvPr/>
      </p:nvGrpSpPr>
      <p:grpSpPr>
        <a:xfrm>
          <a:off x="0" y="0"/>
          <a:ext cx="0" cy="0"/>
          <a:chOff x="0" y="0"/>
          <a:chExt cx="0" cy="0"/>
        </a:xfrm>
      </p:grpSpPr>
      <p:pic>
        <p:nvPicPr>
          <p:cNvPr id="5" name="Image 4" descr="Une image contenant texte, capture d’écran, conception&#10;&#10;Le contenu généré par l’IA peut être incorrect.">
            <a:extLst>
              <a:ext uri="{FF2B5EF4-FFF2-40B4-BE49-F238E27FC236}">
                <a16:creationId xmlns:a16="http://schemas.microsoft.com/office/drawing/2014/main" id="{8E946E47-F32D-13BF-424D-2B1512D71E71}"/>
              </a:ext>
            </a:extLst>
          </p:cNvPr>
          <p:cNvPicPr>
            <a:picLocks noChangeAspect="1"/>
          </p:cNvPicPr>
          <p:nvPr/>
        </p:nvPicPr>
        <p:blipFill>
          <a:blip r:embed="rId3"/>
          <a:srcRect l="-402" t="9969" r="41" b="19165"/>
          <a:stretch/>
        </p:blipFill>
        <p:spPr>
          <a:xfrm>
            <a:off x="3852036" y="528407"/>
            <a:ext cx="5726723" cy="5993082"/>
          </a:xfrm>
          <a:prstGeom prst="rect">
            <a:avLst/>
          </a:prstGeom>
        </p:spPr>
      </p:pic>
      <p:sp>
        <p:nvSpPr>
          <p:cNvPr id="591" name="Google Shape;591;p45">
            <a:extLst>
              <a:ext uri="{FF2B5EF4-FFF2-40B4-BE49-F238E27FC236}">
                <a16:creationId xmlns:a16="http://schemas.microsoft.com/office/drawing/2014/main" id="{A4A7121B-148B-B53A-0B17-7B1B22E112A9}"/>
              </a:ext>
            </a:extLst>
          </p:cNvPr>
          <p:cNvSpPr/>
          <p:nvPr/>
        </p:nvSpPr>
        <p:spPr>
          <a:xfrm>
            <a:off x="988675" y="3197325"/>
            <a:ext cx="2785200" cy="9165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5">
            <a:extLst>
              <a:ext uri="{FF2B5EF4-FFF2-40B4-BE49-F238E27FC236}">
                <a16:creationId xmlns:a16="http://schemas.microsoft.com/office/drawing/2014/main" id="{9A1F3F74-680E-42DC-C3D7-2C1CEB15F29D}"/>
              </a:ext>
            </a:extLst>
          </p:cNvPr>
          <p:cNvSpPr txBox="1"/>
          <p:nvPr/>
        </p:nvSpPr>
        <p:spPr>
          <a:xfrm>
            <a:off x="723719" y="3396975"/>
            <a:ext cx="33153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dirty="0">
                <a:solidFill>
                  <a:srgbClr val="00B050"/>
                </a:solidFill>
                <a:latin typeface="Lexend"/>
                <a:ea typeface="Lexend"/>
                <a:cs typeface="Lexend"/>
                <a:sym typeface="Lexend"/>
              </a:rPr>
              <a:t>La viande !</a:t>
            </a:r>
            <a:endParaRPr sz="2400" b="1" i="0" u="none" strike="noStrike" cap="none" dirty="0">
              <a:solidFill>
                <a:srgbClr val="00B050"/>
              </a:solidFill>
              <a:latin typeface="Lexend"/>
              <a:ea typeface="Lexend"/>
              <a:cs typeface="Lexend"/>
              <a:sym typeface="Lexend"/>
            </a:endParaRPr>
          </a:p>
        </p:txBody>
      </p:sp>
      <p:sp>
        <p:nvSpPr>
          <p:cNvPr id="593" name="Google Shape;593;p45">
            <a:extLst>
              <a:ext uri="{FF2B5EF4-FFF2-40B4-BE49-F238E27FC236}">
                <a16:creationId xmlns:a16="http://schemas.microsoft.com/office/drawing/2014/main" id="{0CC26D35-1AF4-E661-5749-777C83AFF39E}"/>
              </a:ext>
            </a:extLst>
          </p:cNvPr>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35</a:t>
            </a:fld>
            <a:endParaRPr/>
          </a:p>
        </p:txBody>
      </p:sp>
      <p:sp>
        <p:nvSpPr>
          <p:cNvPr id="2" name="ZoneTexte 1">
            <a:extLst>
              <a:ext uri="{FF2B5EF4-FFF2-40B4-BE49-F238E27FC236}">
                <a16:creationId xmlns:a16="http://schemas.microsoft.com/office/drawing/2014/main" id="{8DF5FF37-9D76-ECBA-E476-2F283C100245}"/>
              </a:ext>
            </a:extLst>
          </p:cNvPr>
          <p:cNvSpPr txBox="1"/>
          <p:nvPr/>
        </p:nvSpPr>
        <p:spPr>
          <a:xfrm>
            <a:off x="8745670" y="648500"/>
            <a:ext cx="3730057" cy="461665"/>
          </a:xfrm>
          <a:prstGeom prst="rect">
            <a:avLst/>
          </a:prstGeom>
          <a:noFill/>
        </p:spPr>
        <p:txBody>
          <a:bodyPr wrap="square" rtlCol="0">
            <a:spAutoFit/>
          </a:bodyPr>
          <a:lstStyle/>
          <a:p>
            <a:r>
              <a:rPr lang="fr-FR" sz="2400" dirty="0">
                <a:latin typeface="Lexend" panose="020B0604020202020204" charset="0"/>
              </a:rPr>
              <a:t>Portugal : 8,59 tCO2e</a:t>
            </a:r>
          </a:p>
        </p:txBody>
      </p:sp>
    </p:spTree>
    <p:extLst>
      <p:ext uri="{BB962C8B-B14F-4D97-AF65-F5344CB8AC3E}">
        <p14:creationId xmlns:p14="http://schemas.microsoft.com/office/powerpoint/2010/main" val="2995664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587">
          <a:extLst>
            <a:ext uri="{FF2B5EF4-FFF2-40B4-BE49-F238E27FC236}">
              <a16:creationId xmlns:a16="http://schemas.microsoft.com/office/drawing/2014/main" id="{22E7BEAA-B4BD-A0E1-9370-D209E8E3CDCD}"/>
            </a:ext>
          </a:extLst>
        </p:cNvPr>
        <p:cNvGrpSpPr/>
        <p:nvPr/>
      </p:nvGrpSpPr>
      <p:grpSpPr>
        <a:xfrm>
          <a:off x="0" y="0"/>
          <a:ext cx="0" cy="0"/>
          <a:chOff x="0" y="0"/>
          <a:chExt cx="0" cy="0"/>
        </a:xfrm>
      </p:grpSpPr>
      <p:sp>
        <p:nvSpPr>
          <p:cNvPr id="593" name="Google Shape;593;p45">
            <a:extLst>
              <a:ext uri="{FF2B5EF4-FFF2-40B4-BE49-F238E27FC236}">
                <a16:creationId xmlns:a16="http://schemas.microsoft.com/office/drawing/2014/main" id="{7F7CF063-6990-9359-CF46-23B35B8B0A51}"/>
              </a:ext>
            </a:extLst>
          </p:cNvPr>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36</a:t>
            </a:fld>
            <a:endParaRPr/>
          </a:p>
        </p:txBody>
      </p:sp>
      <p:pic>
        <p:nvPicPr>
          <p:cNvPr id="3" name="Image 2">
            <a:extLst>
              <a:ext uri="{FF2B5EF4-FFF2-40B4-BE49-F238E27FC236}">
                <a16:creationId xmlns:a16="http://schemas.microsoft.com/office/drawing/2014/main" id="{3D81CA33-AA90-FC20-4470-4DB3EB5C61D6}"/>
              </a:ext>
            </a:extLst>
          </p:cNvPr>
          <p:cNvPicPr>
            <a:picLocks noChangeAspect="1"/>
          </p:cNvPicPr>
          <p:nvPr/>
        </p:nvPicPr>
        <p:blipFill>
          <a:blip r:embed="rId3"/>
          <a:stretch>
            <a:fillRect/>
          </a:stretch>
        </p:blipFill>
        <p:spPr>
          <a:xfrm>
            <a:off x="248194" y="1343025"/>
            <a:ext cx="5674179" cy="4171950"/>
          </a:xfrm>
          <a:prstGeom prst="rect">
            <a:avLst/>
          </a:prstGeom>
        </p:spPr>
      </p:pic>
      <p:pic>
        <p:nvPicPr>
          <p:cNvPr id="4" name="Image 3">
            <a:extLst>
              <a:ext uri="{FF2B5EF4-FFF2-40B4-BE49-F238E27FC236}">
                <a16:creationId xmlns:a16="http://schemas.microsoft.com/office/drawing/2014/main" id="{26985782-DF00-F157-38F6-6699C4F0A35B}"/>
              </a:ext>
            </a:extLst>
          </p:cNvPr>
          <p:cNvPicPr>
            <a:picLocks noChangeAspect="1"/>
          </p:cNvPicPr>
          <p:nvPr/>
        </p:nvPicPr>
        <p:blipFill>
          <a:blip r:embed="rId4"/>
          <a:stretch>
            <a:fillRect/>
          </a:stretch>
        </p:blipFill>
        <p:spPr>
          <a:xfrm>
            <a:off x="6269627" y="1852950"/>
            <a:ext cx="5490754" cy="3152100"/>
          </a:xfrm>
          <a:prstGeom prst="rect">
            <a:avLst/>
          </a:prstGeom>
        </p:spPr>
      </p:pic>
      <p:sp>
        <p:nvSpPr>
          <p:cNvPr id="5" name="Source : 3ème Rapport Haut Conseil pour le Climat - Citepa, inventaire Secten, éd. 2021  &amp;&amp; 4ème Rapport éd. 2022">
            <a:extLst>
              <a:ext uri="{FF2B5EF4-FFF2-40B4-BE49-F238E27FC236}">
                <a16:creationId xmlns:a16="http://schemas.microsoft.com/office/drawing/2014/main" id="{506AFBEE-25EC-95AB-C413-8A1EEE6C65FD}"/>
              </a:ext>
            </a:extLst>
          </p:cNvPr>
          <p:cNvSpPr txBox="1"/>
          <p:nvPr/>
        </p:nvSpPr>
        <p:spPr>
          <a:xfrm>
            <a:off x="834142" y="6045033"/>
            <a:ext cx="8610304" cy="315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just" defTabSz="355600">
              <a:lnSpc>
                <a:spcPct val="100000"/>
              </a:lnSpc>
              <a:spcBef>
                <a:spcPts val="0"/>
              </a:spcBef>
              <a:defRPr sz="1800">
                <a:latin typeface="Circular Std Book"/>
                <a:ea typeface="Circular Std Book"/>
                <a:cs typeface="Circular Std Book"/>
                <a:sym typeface="Circular Std Book"/>
              </a:defRPr>
            </a:lvl1pPr>
          </a:lstStyle>
          <a:p>
            <a:r>
              <a:rPr lang="fr-FR" dirty="0"/>
              <a:t>Source : </a:t>
            </a:r>
            <a:r>
              <a:rPr lang="fr-FR" dirty="0" err="1"/>
              <a:t>Citepa</a:t>
            </a:r>
            <a:r>
              <a:rPr lang="fr-FR" dirty="0"/>
              <a:t>, rapport </a:t>
            </a:r>
            <a:r>
              <a:rPr lang="fr-FR" dirty="0" err="1"/>
              <a:t>Secten</a:t>
            </a:r>
            <a:r>
              <a:rPr lang="fr-FR" dirty="0"/>
              <a:t> 2023. Les données d’émissions sont arrondies à l’unité.</a:t>
            </a:r>
            <a:endParaRPr lang="fr-FR" sz="675" dirty="0"/>
          </a:p>
        </p:txBody>
      </p:sp>
    </p:spTree>
    <p:extLst>
      <p:ext uri="{BB962C8B-B14F-4D97-AF65-F5344CB8AC3E}">
        <p14:creationId xmlns:p14="http://schemas.microsoft.com/office/powerpoint/2010/main" val="2708266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6"/>
          <p:cNvSpPr/>
          <p:nvPr/>
        </p:nvSpPr>
        <p:spPr>
          <a:xfrm>
            <a:off x="1512600" y="1882000"/>
            <a:ext cx="9166800" cy="3756600"/>
          </a:xfrm>
          <a:prstGeom prst="roundRect">
            <a:avLst>
              <a:gd name="adj" fmla="val 4420"/>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6"/>
          <p:cNvSpPr txBox="1"/>
          <p:nvPr/>
        </p:nvSpPr>
        <p:spPr>
          <a:xfrm>
            <a:off x="1823250" y="5860075"/>
            <a:ext cx="3780600" cy="365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fr-FR" sz="1500" b="0" i="0" u="none" strike="noStrike" cap="none">
                <a:solidFill>
                  <a:srgbClr val="27423A"/>
                </a:solidFill>
                <a:latin typeface="Raleway Medium"/>
                <a:ea typeface="Raleway Medium"/>
                <a:cs typeface="Raleway Medium"/>
                <a:sym typeface="Raleway Medium"/>
              </a:rPr>
              <a:t>Source : 2tonnes (2021)</a:t>
            </a:r>
            <a:endParaRPr sz="1500" b="0" i="0" u="none" strike="noStrike" cap="none">
              <a:solidFill>
                <a:srgbClr val="27423A"/>
              </a:solidFill>
              <a:latin typeface="Raleway Medium"/>
              <a:ea typeface="Raleway Medium"/>
              <a:cs typeface="Raleway Medium"/>
              <a:sym typeface="Raleway Medium"/>
            </a:endParaRPr>
          </a:p>
        </p:txBody>
      </p:sp>
      <p:sp>
        <p:nvSpPr>
          <p:cNvPr id="600" name="Google Shape;600;p46"/>
          <p:cNvSpPr txBox="1"/>
          <p:nvPr/>
        </p:nvSpPr>
        <p:spPr>
          <a:xfrm>
            <a:off x="1905875" y="1144825"/>
            <a:ext cx="8048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fr-FR" sz="3000" b="0" i="0" u="none" strike="noStrike" cap="none">
                <a:solidFill>
                  <a:srgbClr val="27423A"/>
                </a:solidFill>
                <a:latin typeface="Lexend Light"/>
                <a:ea typeface="Lexend Light"/>
                <a:cs typeface="Lexend Light"/>
                <a:sym typeface="Lexend Light"/>
              </a:rPr>
              <a:t>Une </a:t>
            </a:r>
            <a:r>
              <a:rPr lang="fr-FR" sz="3000" b="1" i="0" u="none" strike="noStrike" cap="none">
                <a:solidFill>
                  <a:srgbClr val="BB8A61"/>
                </a:solidFill>
                <a:latin typeface="Lexend"/>
                <a:ea typeface="Lexend"/>
                <a:cs typeface="Lexend"/>
                <a:sym typeface="Lexend"/>
              </a:rPr>
              <a:t>forte différence</a:t>
            </a:r>
            <a:r>
              <a:rPr lang="fr-FR" sz="3000" b="0" i="0" u="none" strike="noStrike" cap="none">
                <a:solidFill>
                  <a:srgbClr val="27423A"/>
                </a:solidFill>
                <a:latin typeface="Lexend Light"/>
                <a:ea typeface="Lexend Light"/>
                <a:cs typeface="Lexend Light"/>
                <a:sym typeface="Lexend Light"/>
              </a:rPr>
              <a:t> entre les pays !</a:t>
            </a:r>
            <a:endParaRPr sz="3000" b="0" i="0" u="none" strike="noStrike" cap="none">
              <a:solidFill>
                <a:srgbClr val="27423A"/>
              </a:solidFill>
              <a:latin typeface="Lexend Light"/>
              <a:ea typeface="Lexend Light"/>
              <a:cs typeface="Lexend Light"/>
              <a:sym typeface="Lexend Light"/>
            </a:endParaRPr>
          </a:p>
        </p:txBody>
      </p:sp>
      <p:sp>
        <p:nvSpPr>
          <p:cNvPr id="601" name="Google Shape;601;p46"/>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37</a:t>
            </a:fld>
            <a:endParaRPr/>
          </a:p>
        </p:txBody>
      </p:sp>
      <p:pic>
        <p:nvPicPr>
          <p:cNvPr id="602" name="Google Shape;602;p46"/>
          <p:cNvPicPr preferRelativeResize="0"/>
          <p:nvPr/>
        </p:nvPicPr>
        <p:blipFill rotWithShape="1">
          <a:blip r:embed="rId3">
            <a:alphaModFix/>
          </a:blip>
          <a:srcRect/>
          <a:stretch/>
        </p:blipFill>
        <p:spPr>
          <a:xfrm>
            <a:off x="1590750" y="1969550"/>
            <a:ext cx="9010500" cy="3581400"/>
          </a:xfrm>
          <a:prstGeom prst="roundRect">
            <a:avLst>
              <a:gd name="adj" fmla="val 3923"/>
            </a:avLst>
          </a:prstGeom>
          <a:noFill/>
          <a:ln w="19050" cap="flat" cmpd="sng">
            <a:solidFill>
              <a:srgbClr val="BB8A61"/>
            </a:solidFill>
            <a:prstDash val="solid"/>
            <a:round/>
            <a:headEnd type="none" w="sm" len="sm"/>
            <a:tailEnd type="none" w="sm" len="sm"/>
          </a:ln>
        </p:spPr>
      </p:pic>
      <p:sp>
        <p:nvSpPr>
          <p:cNvPr id="603" name="Google Shape;603;p46"/>
          <p:cNvSpPr txBox="1"/>
          <p:nvPr/>
        </p:nvSpPr>
        <p:spPr>
          <a:xfrm>
            <a:off x="1946600" y="2080500"/>
            <a:ext cx="80487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800">
                <a:solidFill>
                  <a:srgbClr val="274139"/>
                </a:solidFill>
                <a:latin typeface="Lexend Light"/>
                <a:ea typeface="Lexend Light"/>
                <a:cs typeface="Lexend Light"/>
                <a:sym typeface="Lexend Light"/>
              </a:rPr>
              <a:t>Empreintes carbone</a:t>
            </a:r>
            <a:r>
              <a:rPr lang="fr-FR" sz="1800" b="0" i="0" u="none" strike="noStrike" cap="none">
                <a:solidFill>
                  <a:srgbClr val="274139"/>
                </a:solidFill>
                <a:latin typeface="Lexend Light"/>
                <a:ea typeface="Lexend Light"/>
                <a:cs typeface="Lexend Light"/>
                <a:sym typeface="Lexend Light"/>
              </a:rPr>
              <a:t> moyennes par habitant (tCO</a:t>
            </a:r>
            <a:r>
              <a:rPr lang="fr-FR" sz="1400" b="0" i="0" u="none" strike="noStrike" cap="none">
                <a:solidFill>
                  <a:srgbClr val="274139"/>
                </a:solidFill>
                <a:latin typeface="Lexend Light"/>
                <a:ea typeface="Lexend Light"/>
                <a:cs typeface="Lexend Light"/>
                <a:sym typeface="Lexend Light"/>
              </a:rPr>
              <a:t>2</a:t>
            </a:r>
            <a:r>
              <a:rPr lang="fr-FR" sz="1800" b="0" i="0" u="none" strike="noStrike" cap="none">
                <a:solidFill>
                  <a:srgbClr val="274139"/>
                </a:solidFill>
                <a:latin typeface="Lexend Light"/>
                <a:ea typeface="Lexend Light"/>
                <a:cs typeface="Lexend Light"/>
                <a:sym typeface="Lexend Light"/>
              </a:rPr>
              <a:t>eq)</a:t>
            </a:r>
            <a:endParaRPr sz="1800" b="0" i="0" u="none" strike="noStrike" cap="none">
              <a:solidFill>
                <a:srgbClr val="274139"/>
              </a:solidFill>
              <a:latin typeface="Lexend Light"/>
              <a:ea typeface="Lexend Light"/>
              <a:cs typeface="Lexend Light"/>
              <a:sym typeface="Lexend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607"/>
        <p:cNvGrpSpPr/>
        <p:nvPr/>
      </p:nvGrpSpPr>
      <p:grpSpPr>
        <a:xfrm>
          <a:off x="0" y="0"/>
          <a:ext cx="0" cy="0"/>
          <a:chOff x="0" y="0"/>
          <a:chExt cx="0" cy="0"/>
        </a:xfrm>
      </p:grpSpPr>
      <p:pic>
        <p:nvPicPr>
          <p:cNvPr id="608" name="Google Shape;608;p47"/>
          <p:cNvPicPr preferRelativeResize="0"/>
          <p:nvPr/>
        </p:nvPicPr>
        <p:blipFill rotWithShape="1">
          <a:blip r:embed="rId3">
            <a:alphaModFix/>
          </a:blip>
          <a:srcRect/>
          <a:stretch/>
        </p:blipFill>
        <p:spPr>
          <a:xfrm>
            <a:off x="76750" y="87475"/>
            <a:ext cx="12001800" cy="6696000"/>
          </a:xfrm>
          <a:prstGeom prst="roundRect">
            <a:avLst>
              <a:gd name="adj" fmla="val 3746"/>
            </a:avLst>
          </a:prstGeom>
          <a:noFill/>
          <a:ln>
            <a:noFill/>
          </a:ln>
        </p:spPr>
      </p:pic>
      <p:pic>
        <p:nvPicPr>
          <p:cNvPr id="609" name="Google Shape;609;p47"/>
          <p:cNvPicPr preferRelativeResize="0"/>
          <p:nvPr/>
        </p:nvPicPr>
        <p:blipFill rotWithShape="1">
          <a:blip r:embed="rId4">
            <a:alphaModFix/>
          </a:blip>
          <a:srcRect/>
          <a:stretch/>
        </p:blipFill>
        <p:spPr>
          <a:xfrm>
            <a:off x="9357100" y="403149"/>
            <a:ext cx="2418048" cy="802874"/>
          </a:xfrm>
          <a:prstGeom prst="rect">
            <a:avLst/>
          </a:prstGeom>
          <a:noFill/>
          <a:ln>
            <a:noFill/>
          </a:ln>
        </p:spPr>
      </p:pic>
      <p:sp>
        <p:nvSpPr>
          <p:cNvPr id="610" name="Google Shape;610;p47"/>
          <p:cNvSpPr/>
          <p:nvPr/>
        </p:nvSpPr>
        <p:spPr>
          <a:xfrm>
            <a:off x="2962500" y="1811575"/>
            <a:ext cx="6687300" cy="3267000"/>
          </a:xfrm>
          <a:prstGeom prst="roundRect">
            <a:avLst>
              <a:gd name="adj" fmla="val 16667"/>
            </a:avLst>
          </a:prstGeom>
          <a:solidFill>
            <a:srgbClr val="FFFFFF">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47"/>
          <p:cNvSpPr txBox="1"/>
          <p:nvPr/>
        </p:nvSpPr>
        <p:spPr>
          <a:xfrm>
            <a:off x="-3939769" y="3072575"/>
            <a:ext cx="7381500" cy="3428100"/>
          </a:xfrm>
          <a:prstGeom prst="rect">
            <a:avLst/>
          </a:prstGeom>
          <a:noFill/>
          <a:ln>
            <a:noFill/>
          </a:ln>
        </p:spPr>
        <p:txBody>
          <a:bodyPr spcFirstLastPara="1" wrap="square" lIns="0" tIns="0" rIns="0" bIns="0" anchor="ctr" anchorCtr="0">
            <a:noAutofit/>
          </a:bodyPr>
          <a:lstStyle/>
          <a:p>
            <a:pPr marL="0" marR="0" lvl="0" indent="0" algn="r" rtl="0">
              <a:lnSpc>
                <a:spcPct val="95000"/>
              </a:lnSpc>
              <a:spcBef>
                <a:spcPts val="0"/>
              </a:spcBef>
              <a:spcAft>
                <a:spcPts val="0"/>
              </a:spcAft>
              <a:buClr>
                <a:srgbClr val="FFFFFF"/>
              </a:buClr>
              <a:buSzPts val="26500"/>
              <a:buFont typeface="Lexend"/>
              <a:buNone/>
            </a:pPr>
            <a:r>
              <a:rPr lang="fr-FR" sz="30000" b="1" i="0" u="none" strike="noStrike" cap="none">
                <a:solidFill>
                  <a:srgbClr val="2D4038"/>
                </a:solidFill>
                <a:latin typeface="Lexend"/>
                <a:ea typeface="Lexend"/>
                <a:cs typeface="Lexend"/>
                <a:sym typeface="Lexend"/>
              </a:rPr>
              <a:t>03</a:t>
            </a:r>
            <a:endParaRPr sz="30000" b="0" i="0" u="none" strike="noStrike" cap="none">
              <a:solidFill>
                <a:srgbClr val="2D4038"/>
              </a:solidFill>
              <a:latin typeface="Lexend"/>
              <a:ea typeface="Lexend"/>
              <a:cs typeface="Lexend"/>
              <a:sym typeface="Lexend"/>
            </a:endParaRPr>
          </a:p>
        </p:txBody>
      </p:sp>
      <p:sp>
        <p:nvSpPr>
          <p:cNvPr id="612" name="Google Shape;612;p47"/>
          <p:cNvSpPr txBox="1"/>
          <p:nvPr/>
        </p:nvSpPr>
        <p:spPr>
          <a:xfrm>
            <a:off x="2999550" y="1944225"/>
            <a:ext cx="6860700" cy="2969700"/>
          </a:xfrm>
          <a:prstGeom prst="rect">
            <a:avLst/>
          </a:prstGeom>
          <a:noFill/>
          <a:ln>
            <a:noFill/>
          </a:ln>
        </p:spPr>
        <p:txBody>
          <a:bodyPr spcFirstLastPara="1" wrap="square" lIns="345475" tIns="172725" rIns="345475" bIns="172725" anchor="ctr" anchorCtr="0">
            <a:noAutofit/>
          </a:bodyPr>
          <a:lstStyle/>
          <a:p>
            <a:pPr marL="0" marR="0" lvl="0" indent="0" algn="l" rtl="0">
              <a:lnSpc>
                <a:spcPct val="90000"/>
              </a:lnSpc>
              <a:spcBef>
                <a:spcPts val="0"/>
              </a:spcBef>
              <a:spcAft>
                <a:spcPts val="0"/>
              </a:spcAft>
              <a:buClr>
                <a:schemeClr val="dk1"/>
              </a:buClr>
              <a:buSzPts val="4800"/>
              <a:buFont typeface="Arial"/>
              <a:buNone/>
            </a:pPr>
            <a:r>
              <a:rPr lang="fr-FR" sz="10000" b="1" i="0" u="none" strike="noStrike" cap="none">
                <a:solidFill>
                  <a:srgbClr val="2D4038"/>
                </a:solidFill>
                <a:latin typeface="Lexend"/>
                <a:ea typeface="Lexend"/>
                <a:cs typeface="Lexend"/>
                <a:sym typeface="Lexend"/>
              </a:rPr>
              <a:t>Règles </a:t>
            </a:r>
            <a:r>
              <a:rPr lang="fr-FR" sz="10000" b="1" i="0" u="none" strike="noStrike" cap="none">
                <a:solidFill>
                  <a:srgbClr val="BB8A61"/>
                </a:solidFill>
                <a:latin typeface="Lexend"/>
                <a:ea typeface="Lexend"/>
                <a:cs typeface="Lexend"/>
                <a:sym typeface="Lexend"/>
              </a:rPr>
              <a:t>du</a:t>
            </a:r>
            <a:r>
              <a:rPr lang="fr-FR" sz="10000" b="1" i="0" u="none" strike="noStrike" cap="none">
                <a:solidFill>
                  <a:srgbClr val="2D4038"/>
                </a:solidFill>
                <a:latin typeface="Lexend"/>
                <a:ea typeface="Lexend"/>
                <a:cs typeface="Lexend"/>
                <a:sym typeface="Lexend"/>
              </a:rPr>
              <a:t> jeu</a:t>
            </a:r>
            <a:endParaRPr sz="10000" b="1" i="0" u="none" strike="noStrike" cap="none">
              <a:solidFill>
                <a:srgbClr val="2D4038"/>
              </a:solidFill>
              <a:latin typeface="Lexend"/>
              <a:ea typeface="Lexend"/>
              <a:cs typeface="Lexend"/>
              <a:sym typeface="Lexen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48"/>
          <p:cNvPicPr preferRelativeResize="0"/>
          <p:nvPr/>
        </p:nvPicPr>
        <p:blipFill rotWithShape="1">
          <a:blip r:embed="rId3">
            <a:alphaModFix amt="9000"/>
          </a:blip>
          <a:srcRect r="-1791"/>
          <a:stretch/>
        </p:blipFill>
        <p:spPr>
          <a:xfrm flipH="1">
            <a:off x="76192" y="1658300"/>
            <a:ext cx="3899224" cy="5155452"/>
          </a:xfrm>
          <a:prstGeom prst="rect">
            <a:avLst/>
          </a:prstGeom>
          <a:noFill/>
          <a:ln>
            <a:noFill/>
          </a:ln>
        </p:spPr>
      </p:pic>
      <p:pic>
        <p:nvPicPr>
          <p:cNvPr id="618" name="Google Shape;618;p48"/>
          <p:cNvPicPr preferRelativeResize="0"/>
          <p:nvPr/>
        </p:nvPicPr>
        <p:blipFill rotWithShape="1">
          <a:blip r:embed="rId4">
            <a:alphaModFix amt="9000"/>
          </a:blip>
          <a:srcRect r="-1791"/>
          <a:stretch/>
        </p:blipFill>
        <p:spPr>
          <a:xfrm>
            <a:off x="8259050" y="4113450"/>
            <a:ext cx="3899224" cy="2700301"/>
          </a:xfrm>
          <a:prstGeom prst="rect">
            <a:avLst/>
          </a:prstGeom>
          <a:noFill/>
          <a:ln>
            <a:noFill/>
          </a:ln>
        </p:spPr>
      </p:pic>
      <p:sp>
        <p:nvSpPr>
          <p:cNvPr id="619" name="Google Shape;619;p48"/>
          <p:cNvSpPr/>
          <p:nvPr/>
        </p:nvSpPr>
        <p:spPr>
          <a:xfrm>
            <a:off x="529200" y="329250"/>
            <a:ext cx="78651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Objectif </a:t>
            </a:r>
            <a:r>
              <a:rPr lang="fr-FR" sz="4900" b="1" i="0" u="none" strike="noStrike" cap="none">
                <a:solidFill>
                  <a:srgbClr val="BB8A61"/>
                </a:solidFill>
                <a:latin typeface="Lexend"/>
                <a:ea typeface="Lexend"/>
                <a:cs typeface="Lexend"/>
                <a:sym typeface="Lexend"/>
              </a:rPr>
              <a:t>:</a:t>
            </a:r>
            <a:r>
              <a:rPr lang="fr-FR" sz="4900" b="1" i="0" u="none" strike="noStrike" cap="none">
                <a:solidFill>
                  <a:srgbClr val="274139"/>
                </a:solidFill>
                <a:latin typeface="Lexend"/>
                <a:ea typeface="Lexend"/>
                <a:cs typeface="Lexend"/>
                <a:sym typeface="Lexend"/>
              </a:rPr>
              <a:t> 2tonnes</a:t>
            </a:r>
            <a:endParaRPr sz="4900" b="1" i="0" u="none" strike="noStrike" cap="none">
              <a:solidFill>
                <a:srgbClr val="274139"/>
              </a:solidFill>
              <a:latin typeface="Lexend"/>
              <a:ea typeface="Lexend"/>
              <a:cs typeface="Lexend"/>
              <a:sym typeface="Lexend"/>
            </a:endParaRPr>
          </a:p>
        </p:txBody>
      </p:sp>
      <p:sp>
        <p:nvSpPr>
          <p:cNvPr id="620" name="Google Shape;620;p4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39</a:t>
            </a:fld>
            <a:endParaRPr/>
          </a:p>
        </p:txBody>
      </p:sp>
      <p:sp>
        <p:nvSpPr>
          <p:cNvPr id="621" name="Google Shape;621;p48"/>
          <p:cNvSpPr txBox="1"/>
          <p:nvPr/>
        </p:nvSpPr>
        <p:spPr>
          <a:xfrm>
            <a:off x="609250" y="1047775"/>
            <a:ext cx="5829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2D4038"/>
                </a:solidFill>
                <a:latin typeface="Lexend Light"/>
                <a:ea typeface="Lexend Light"/>
                <a:cs typeface="Lexend Light"/>
                <a:sym typeface="Lexend Light"/>
              </a:rPr>
              <a:t>Votre </a:t>
            </a:r>
            <a:r>
              <a:rPr lang="fr-FR" sz="2400" b="1" i="0" u="none" strike="noStrike" cap="none">
                <a:solidFill>
                  <a:srgbClr val="BB8A61"/>
                </a:solidFill>
                <a:latin typeface="Lexend"/>
                <a:ea typeface="Lexend"/>
                <a:cs typeface="Lexend"/>
                <a:sym typeface="Lexend"/>
              </a:rPr>
              <a:t>mission</a:t>
            </a:r>
            <a:r>
              <a:rPr lang="fr-FR" sz="2400" b="0" i="0" u="none" strike="noStrike" cap="none">
                <a:solidFill>
                  <a:srgbClr val="2D4038"/>
                </a:solidFill>
                <a:latin typeface="Lexend Light"/>
                <a:ea typeface="Lexend Light"/>
                <a:cs typeface="Lexend Light"/>
                <a:sym typeface="Lexend Light"/>
              </a:rPr>
              <a:t>, si vous l'acceptez !</a:t>
            </a:r>
            <a:endParaRPr sz="2400" b="0" i="0" u="none" strike="noStrike" cap="none">
              <a:solidFill>
                <a:srgbClr val="2D4038"/>
              </a:solidFill>
              <a:latin typeface="Lexend Light"/>
              <a:ea typeface="Lexend Light"/>
              <a:cs typeface="Lexend Light"/>
              <a:sym typeface="Lexend Light"/>
            </a:endParaRPr>
          </a:p>
        </p:txBody>
      </p:sp>
      <p:sp>
        <p:nvSpPr>
          <p:cNvPr id="622" name="Google Shape;622;p48"/>
          <p:cNvSpPr/>
          <p:nvPr/>
        </p:nvSpPr>
        <p:spPr>
          <a:xfrm>
            <a:off x="5440414" y="2589251"/>
            <a:ext cx="1658400" cy="16584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8"/>
          <p:cNvSpPr/>
          <p:nvPr/>
        </p:nvSpPr>
        <p:spPr>
          <a:xfrm>
            <a:off x="5506229" y="2655119"/>
            <a:ext cx="1526400" cy="1526400"/>
          </a:xfrm>
          <a:prstGeom prst="roundRect">
            <a:avLst>
              <a:gd name="adj" fmla="val 16667"/>
            </a:avLst>
          </a:prstGeom>
          <a:solidFill>
            <a:srgbClr val="CFE2F3"/>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8"/>
          <p:cNvSpPr/>
          <p:nvPr/>
        </p:nvSpPr>
        <p:spPr>
          <a:xfrm>
            <a:off x="9502820" y="3804160"/>
            <a:ext cx="1468200" cy="14682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8"/>
          <p:cNvSpPr/>
          <p:nvPr/>
        </p:nvSpPr>
        <p:spPr>
          <a:xfrm>
            <a:off x="9561085" y="3862472"/>
            <a:ext cx="1351500" cy="1351500"/>
          </a:xfrm>
          <a:prstGeom prst="roundRect">
            <a:avLst>
              <a:gd name="adj" fmla="val 16667"/>
            </a:avLst>
          </a:prstGeom>
          <a:solidFill>
            <a:srgbClr val="EA9999"/>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6" name="Google Shape;626;p48"/>
          <p:cNvCxnSpPr/>
          <p:nvPr/>
        </p:nvCxnSpPr>
        <p:spPr>
          <a:xfrm>
            <a:off x="2677625" y="2381250"/>
            <a:ext cx="2770800" cy="870600"/>
          </a:xfrm>
          <a:prstGeom prst="straightConnector1">
            <a:avLst/>
          </a:prstGeom>
          <a:noFill/>
          <a:ln w="19050" cap="flat" cmpd="sng">
            <a:solidFill>
              <a:srgbClr val="BB8A61"/>
            </a:solidFill>
            <a:prstDash val="solid"/>
            <a:round/>
            <a:headEnd type="none" w="med" len="med"/>
            <a:tailEnd type="none" w="med" len="med"/>
          </a:ln>
        </p:spPr>
      </p:cxnSp>
      <p:cxnSp>
        <p:nvCxnSpPr>
          <p:cNvPr id="627" name="Google Shape;627;p48"/>
          <p:cNvCxnSpPr/>
          <p:nvPr/>
        </p:nvCxnSpPr>
        <p:spPr>
          <a:xfrm>
            <a:off x="7099075" y="3662200"/>
            <a:ext cx="2396700" cy="945000"/>
          </a:xfrm>
          <a:prstGeom prst="straightConnector1">
            <a:avLst/>
          </a:prstGeom>
          <a:noFill/>
          <a:ln w="19050" cap="flat" cmpd="sng">
            <a:solidFill>
              <a:srgbClr val="BB8A61"/>
            </a:solidFill>
            <a:prstDash val="solid"/>
            <a:round/>
            <a:headEnd type="none" w="med" len="med"/>
            <a:tailEnd type="none" w="med" len="med"/>
          </a:ln>
        </p:spPr>
      </p:cxnSp>
      <p:grpSp>
        <p:nvGrpSpPr>
          <p:cNvPr id="628" name="Google Shape;628;p48"/>
          <p:cNvGrpSpPr/>
          <p:nvPr/>
        </p:nvGrpSpPr>
        <p:grpSpPr>
          <a:xfrm>
            <a:off x="1318462" y="2041077"/>
            <a:ext cx="1351479" cy="1351479"/>
            <a:chOff x="986765" y="1861823"/>
            <a:chExt cx="1710300" cy="1710300"/>
          </a:xfrm>
        </p:grpSpPr>
        <p:sp>
          <p:nvSpPr>
            <p:cNvPr id="629" name="Google Shape;629;p48"/>
            <p:cNvSpPr/>
            <p:nvPr/>
          </p:nvSpPr>
          <p:spPr>
            <a:xfrm>
              <a:off x="986765" y="1861823"/>
              <a:ext cx="1710300" cy="17103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8"/>
            <p:cNvSpPr/>
            <p:nvPr/>
          </p:nvSpPr>
          <p:spPr>
            <a:xfrm>
              <a:off x="1054633" y="1929747"/>
              <a:ext cx="1574100" cy="1574100"/>
            </a:xfrm>
            <a:prstGeom prst="roundRect">
              <a:avLst>
                <a:gd name="adj" fmla="val 16667"/>
              </a:avLst>
            </a:prstGeom>
            <a:solidFill>
              <a:srgbClr val="FFF2CC"/>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1" name="Google Shape;631;p48"/>
            <p:cNvPicPr preferRelativeResize="0"/>
            <p:nvPr/>
          </p:nvPicPr>
          <p:blipFill>
            <a:blip r:embed="rId5">
              <a:alphaModFix/>
            </a:blip>
            <a:stretch>
              <a:fillRect/>
            </a:stretch>
          </p:blipFill>
          <p:spPr>
            <a:xfrm>
              <a:off x="1276993" y="2152033"/>
              <a:ext cx="1129840" cy="1129840"/>
            </a:xfrm>
            <a:prstGeom prst="rect">
              <a:avLst/>
            </a:prstGeom>
            <a:noFill/>
            <a:ln>
              <a:noFill/>
            </a:ln>
          </p:spPr>
        </p:pic>
      </p:grpSp>
      <p:pic>
        <p:nvPicPr>
          <p:cNvPr id="632" name="Google Shape;632;p48"/>
          <p:cNvPicPr preferRelativeResize="0"/>
          <p:nvPr/>
        </p:nvPicPr>
        <p:blipFill>
          <a:blip r:embed="rId6">
            <a:alphaModFix/>
          </a:blip>
          <a:stretch>
            <a:fillRect/>
          </a:stretch>
        </p:blipFill>
        <p:spPr>
          <a:xfrm>
            <a:off x="5745814" y="3050712"/>
            <a:ext cx="1047689" cy="735600"/>
          </a:xfrm>
          <a:prstGeom prst="rect">
            <a:avLst/>
          </a:prstGeom>
          <a:noFill/>
          <a:ln>
            <a:noFill/>
          </a:ln>
        </p:spPr>
      </p:pic>
      <p:pic>
        <p:nvPicPr>
          <p:cNvPr id="633" name="Google Shape;633;p48"/>
          <p:cNvPicPr preferRelativeResize="0"/>
          <p:nvPr/>
        </p:nvPicPr>
        <p:blipFill>
          <a:blip r:embed="rId7">
            <a:alphaModFix/>
          </a:blip>
          <a:stretch>
            <a:fillRect/>
          </a:stretch>
        </p:blipFill>
        <p:spPr>
          <a:xfrm>
            <a:off x="9877102" y="4131724"/>
            <a:ext cx="719750" cy="813125"/>
          </a:xfrm>
          <a:prstGeom prst="rect">
            <a:avLst/>
          </a:prstGeom>
          <a:noFill/>
          <a:ln>
            <a:noFill/>
          </a:ln>
        </p:spPr>
      </p:pic>
      <p:sp>
        <p:nvSpPr>
          <p:cNvPr id="634" name="Google Shape;634;p48"/>
          <p:cNvSpPr txBox="1"/>
          <p:nvPr/>
        </p:nvSpPr>
        <p:spPr>
          <a:xfrm>
            <a:off x="9303375" y="5481850"/>
            <a:ext cx="1867200" cy="726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fr-FR" sz="2300" b="1">
                <a:solidFill>
                  <a:srgbClr val="27423A"/>
                </a:solidFill>
                <a:latin typeface="Lexend"/>
                <a:ea typeface="Lexend"/>
                <a:cs typeface="Lexend"/>
                <a:sym typeface="Lexend"/>
              </a:rPr>
              <a:t>En 2050 </a:t>
            </a:r>
            <a:endParaRPr sz="2300" b="1">
              <a:solidFill>
                <a:srgbClr val="27423A"/>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2800"/>
              <a:buFont typeface="Arial"/>
              <a:buNone/>
            </a:pPr>
            <a:r>
              <a:rPr lang="fr-FR" sz="2300">
                <a:solidFill>
                  <a:srgbClr val="27423A"/>
                </a:solidFill>
                <a:latin typeface="Lexend Light"/>
                <a:ea typeface="Lexend Light"/>
                <a:cs typeface="Lexend Light"/>
                <a:sym typeface="Lexend Light"/>
              </a:rPr>
              <a:t>(dans 1h45)</a:t>
            </a:r>
            <a:endParaRPr sz="2300">
              <a:solidFill>
                <a:srgbClr val="27423A"/>
              </a:solidFill>
              <a:latin typeface="Lexend Light"/>
              <a:ea typeface="Lexend Light"/>
              <a:cs typeface="Lexend Light"/>
              <a:sym typeface="Lexend Light"/>
            </a:endParaRPr>
          </a:p>
        </p:txBody>
      </p:sp>
      <p:sp>
        <p:nvSpPr>
          <p:cNvPr id="635" name="Google Shape;635;p48"/>
          <p:cNvSpPr txBox="1"/>
          <p:nvPr/>
        </p:nvSpPr>
        <p:spPr>
          <a:xfrm>
            <a:off x="4829038" y="4257725"/>
            <a:ext cx="2881200" cy="1246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2300" b="1">
                <a:solidFill>
                  <a:srgbClr val="27423A"/>
                </a:solidFill>
                <a:latin typeface="Lexend"/>
                <a:ea typeface="Lexend"/>
                <a:cs typeface="Lexend"/>
                <a:sym typeface="Lexend"/>
              </a:rPr>
              <a:t>&amp; en moyenne </a:t>
            </a:r>
            <a:r>
              <a:rPr lang="fr-FR" sz="2300">
                <a:solidFill>
                  <a:srgbClr val="27423A"/>
                </a:solidFill>
                <a:latin typeface="Lexend Light"/>
                <a:ea typeface="Lexend Light"/>
                <a:cs typeface="Lexend Light"/>
                <a:sym typeface="Lexend Light"/>
              </a:rPr>
              <a:t>pour la</a:t>
            </a:r>
            <a:r>
              <a:rPr lang="fr-FR" sz="2300" b="1">
                <a:solidFill>
                  <a:srgbClr val="27423A"/>
                </a:solidFill>
                <a:latin typeface="Lexend"/>
                <a:ea typeface="Lexend"/>
                <a:cs typeface="Lexend"/>
                <a:sym typeface="Lexend"/>
              </a:rPr>
              <a:t> population française</a:t>
            </a:r>
            <a:endParaRPr sz="2300" b="1">
              <a:solidFill>
                <a:srgbClr val="27423A"/>
              </a:solidFill>
              <a:latin typeface="Lexend"/>
              <a:ea typeface="Lexend"/>
              <a:cs typeface="Lexend"/>
              <a:sym typeface="Lexend"/>
            </a:endParaRPr>
          </a:p>
        </p:txBody>
      </p:sp>
      <p:sp>
        <p:nvSpPr>
          <p:cNvPr id="636" name="Google Shape;636;p48"/>
          <p:cNvSpPr txBox="1"/>
          <p:nvPr/>
        </p:nvSpPr>
        <p:spPr>
          <a:xfrm>
            <a:off x="272975" y="3431050"/>
            <a:ext cx="34428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2300">
                <a:solidFill>
                  <a:srgbClr val="27423A"/>
                </a:solidFill>
                <a:latin typeface="Lexend Light"/>
                <a:ea typeface="Lexend Light"/>
                <a:cs typeface="Lexend Light"/>
                <a:sym typeface="Lexend Light"/>
              </a:rPr>
              <a:t>Atteindre les</a:t>
            </a:r>
            <a:r>
              <a:rPr lang="fr-FR" sz="2300" b="1">
                <a:solidFill>
                  <a:srgbClr val="27423A"/>
                </a:solidFill>
                <a:latin typeface="Lexend"/>
                <a:ea typeface="Lexend"/>
                <a:cs typeface="Lexend"/>
                <a:sym typeface="Lexend"/>
              </a:rPr>
              <a:t> 2tonnes/personne</a:t>
            </a:r>
            <a:endParaRPr sz="2300" b="1">
              <a:solidFill>
                <a:srgbClr val="27423A"/>
              </a:solidFill>
              <a:latin typeface="Lexend"/>
              <a:ea typeface="Lexend"/>
              <a:cs typeface="Lexend"/>
              <a:sym typeface="Lexe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49"/>
        <p:cNvGrpSpPr/>
        <p:nvPr/>
      </p:nvGrpSpPr>
      <p:grpSpPr>
        <a:xfrm>
          <a:off x="0" y="0"/>
          <a:ext cx="0" cy="0"/>
          <a:chOff x="0" y="0"/>
          <a:chExt cx="0" cy="0"/>
        </a:xfrm>
      </p:grpSpPr>
      <p:sp>
        <p:nvSpPr>
          <p:cNvPr id="150" name="Google Shape;150;p15"/>
          <p:cNvSpPr/>
          <p:nvPr/>
        </p:nvSpPr>
        <p:spPr>
          <a:xfrm>
            <a:off x="9008250" y="2288025"/>
            <a:ext cx="1457400" cy="14574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5"/>
          <p:cNvSpPr/>
          <p:nvPr/>
        </p:nvSpPr>
        <p:spPr>
          <a:xfrm>
            <a:off x="5362650" y="2288025"/>
            <a:ext cx="1457400" cy="14574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5"/>
          <p:cNvSpPr/>
          <p:nvPr/>
        </p:nvSpPr>
        <p:spPr>
          <a:xfrm>
            <a:off x="1726350" y="2288025"/>
            <a:ext cx="1457400" cy="14574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5"/>
          <p:cNvSpPr/>
          <p:nvPr/>
        </p:nvSpPr>
        <p:spPr>
          <a:xfrm>
            <a:off x="9061800" y="2341600"/>
            <a:ext cx="1350300" cy="1350300"/>
          </a:xfrm>
          <a:prstGeom prst="ellipse">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5"/>
          <p:cNvSpPr/>
          <p:nvPr/>
        </p:nvSpPr>
        <p:spPr>
          <a:xfrm>
            <a:off x="5416200" y="2341600"/>
            <a:ext cx="1350300" cy="1350300"/>
          </a:xfrm>
          <a:prstGeom prst="ellipse">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5"/>
          <p:cNvSpPr/>
          <p:nvPr/>
        </p:nvSpPr>
        <p:spPr>
          <a:xfrm>
            <a:off x="1779925" y="2341600"/>
            <a:ext cx="1350300" cy="1350300"/>
          </a:xfrm>
          <a:prstGeom prst="ellipse">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5"/>
          <p:cNvSpPr txBox="1"/>
          <p:nvPr/>
        </p:nvSpPr>
        <p:spPr>
          <a:xfrm>
            <a:off x="7918650" y="3957106"/>
            <a:ext cx="3636600" cy="17907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366"/>
              <a:buFont typeface="Arial"/>
              <a:buNone/>
            </a:pPr>
            <a:r>
              <a:rPr lang="fr-FR" sz="3366" b="1" i="0" u="none" strike="noStrike" cap="none">
                <a:solidFill>
                  <a:srgbClr val="BB8A61"/>
                </a:solidFill>
                <a:latin typeface="Lexend"/>
                <a:ea typeface="Lexend"/>
                <a:cs typeface="Lexend"/>
                <a:sym typeface="Lexend"/>
              </a:rPr>
              <a:t>03.</a:t>
            </a:r>
            <a:endParaRPr sz="1667" b="0" i="0" u="none" strike="noStrike" cap="none">
              <a:solidFill>
                <a:srgbClr val="BB8A61"/>
              </a:solidFill>
              <a:latin typeface="Lexend Light"/>
              <a:ea typeface="Lexend Light"/>
              <a:cs typeface="Lexend Light"/>
              <a:sym typeface="Lexend Light"/>
            </a:endParaRPr>
          </a:p>
          <a:p>
            <a:pPr marL="0" marR="0" lvl="0" indent="0" algn="ctr" rtl="0">
              <a:lnSpc>
                <a:spcPct val="100000"/>
              </a:lnSpc>
              <a:spcBef>
                <a:spcPts val="0"/>
              </a:spcBef>
              <a:spcAft>
                <a:spcPts val="0"/>
              </a:spcAft>
              <a:buClr>
                <a:srgbClr val="000000"/>
              </a:buClr>
              <a:buSzPts val="1867"/>
              <a:buFont typeface="Arial"/>
              <a:buNone/>
            </a:pPr>
            <a:r>
              <a:rPr lang="fr-FR" sz="1667" b="0" i="0" u="none" strike="noStrike" cap="none">
                <a:solidFill>
                  <a:srgbClr val="274139"/>
                </a:solidFill>
                <a:latin typeface="Lexend Light"/>
                <a:ea typeface="Lexend Light"/>
                <a:cs typeface="Lexend Light"/>
                <a:sym typeface="Lexend Light"/>
              </a:rPr>
              <a:t>Prendre des décisions et </a:t>
            </a:r>
            <a:r>
              <a:rPr lang="fr-FR" sz="1667" b="1" i="0" u="none" strike="noStrike" cap="none">
                <a:solidFill>
                  <a:srgbClr val="274139"/>
                </a:solidFill>
                <a:latin typeface="Lexend"/>
                <a:ea typeface="Lexend"/>
                <a:cs typeface="Lexend"/>
                <a:sym typeface="Lexend"/>
              </a:rPr>
              <a:t>s</a:t>
            </a:r>
            <a:r>
              <a:rPr lang="fr-FR" sz="1667" b="0" i="0" u="none" strike="noStrike" cap="none">
                <a:solidFill>
                  <a:srgbClr val="274139"/>
                </a:solidFill>
                <a:latin typeface="Lexend Light"/>
                <a:ea typeface="Lexend Light"/>
                <a:cs typeface="Lexend Light"/>
                <a:sym typeface="Lexend Light"/>
              </a:rPr>
              <a:t>’</a:t>
            </a:r>
            <a:r>
              <a:rPr lang="fr-FR" sz="1667" b="1" i="0" u="none" strike="noStrike" cap="none">
                <a:solidFill>
                  <a:srgbClr val="274139"/>
                </a:solidFill>
                <a:latin typeface="Lexend"/>
                <a:ea typeface="Lexend"/>
                <a:cs typeface="Lexend"/>
                <a:sym typeface="Lexend"/>
              </a:rPr>
              <a:t>engager</a:t>
            </a:r>
            <a:r>
              <a:rPr lang="fr-FR" sz="1667" b="0" i="0" u="none" strike="noStrike" cap="none">
                <a:solidFill>
                  <a:srgbClr val="274139"/>
                </a:solidFill>
                <a:latin typeface="Lexend Light"/>
                <a:ea typeface="Lexend Light"/>
                <a:cs typeface="Lexend Light"/>
                <a:sym typeface="Lexend Light"/>
              </a:rPr>
              <a:t> dans une </a:t>
            </a:r>
            <a:endParaRPr sz="1667" b="0" i="0" u="none" strike="noStrike" cap="none">
              <a:solidFill>
                <a:srgbClr val="274139"/>
              </a:solidFill>
              <a:latin typeface="Lexend Light"/>
              <a:ea typeface="Lexend Light"/>
              <a:cs typeface="Lexend Light"/>
              <a:sym typeface="Lexend Light"/>
            </a:endParaRPr>
          </a:p>
          <a:p>
            <a:pPr marL="0" marR="0" lvl="0" indent="0" algn="ctr" rtl="0">
              <a:lnSpc>
                <a:spcPct val="100000"/>
              </a:lnSpc>
              <a:spcBef>
                <a:spcPts val="0"/>
              </a:spcBef>
              <a:spcAft>
                <a:spcPts val="0"/>
              </a:spcAft>
              <a:buClr>
                <a:srgbClr val="000000"/>
              </a:buClr>
              <a:buSzPts val="1867"/>
              <a:buFont typeface="Arial"/>
              <a:buNone/>
            </a:pPr>
            <a:r>
              <a:rPr lang="fr-FR" sz="1667" b="0" i="0" u="none" strike="noStrike" cap="none">
                <a:solidFill>
                  <a:srgbClr val="274139"/>
                </a:solidFill>
                <a:latin typeface="Lexend Light"/>
                <a:ea typeface="Lexend Light"/>
                <a:cs typeface="Lexend Light"/>
                <a:sym typeface="Lexend Light"/>
              </a:rPr>
              <a:t>dynamique d’action </a:t>
            </a:r>
            <a:r>
              <a:rPr lang="fr-FR" sz="1667" b="1" i="0" u="none" strike="noStrike" cap="none">
                <a:solidFill>
                  <a:srgbClr val="274139"/>
                </a:solidFill>
                <a:latin typeface="Lexend"/>
                <a:ea typeface="Lexend"/>
                <a:cs typeface="Lexend"/>
                <a:sym typeface="Lexend"/>
              </a:rPr>
              <a:t>positive</a:t>
            </a:r>
            <a:r>
              <a:rPr lang="fr-FR" sz="1667" b="0" i="0" u="none" strike="noStrike" cap="none">
                <a:solidFill>
                  <a:srgbClr val="274139"/>
                </a:solidFill>
                <a:latin typeface="Lexend Light"/>
                <a:ea typeface="Lexend Light"/>
                <a:cs typeface="Lexend Light"/>
                <a:sym typeface="Lexend Light"/>
              </a:rPr>
              <a:t> </a:t>
            </a:r>
            <a:endParaRPr sz="1667" b="0" i="0" u="none" strike="noStrike" cap="none">
              <a:solidFill>
                <a:srgbClr val="274139"/>
              </a:solidFill>
              <a:latin typeface="Lexend Light"/>
              <a:ea typeface="Lexend Light"/>
              <a:cs typeface="Lexend Light"/>
              <a:sym typeface="Lexend Light"/>
            </a:endParaRPr>
          </a:p>
          <a:p>
            <a:pPr marL="0" marR="0" lvl="0" indent="0" algn="ctr" rtl="0">
              <a:lnSpc>
                <a:spcPct val="100000"/>
              </a:lnSpc>
              <a:spcBef>
                <a:spcPts val="0"/>
              </a:spcBef>
              <a:spcAft>
                <a:spcPts val="0"/>
              </a:spcAft>
              <a:buClr>
                <a:srgbClr val="000000"/>
              </a:buClr>
              <a:buSzPts val="1867"/>
              <a:buFont typeface="Arial"/>
              <a:buNone/>
            </a:pPr>
            <a:r>
              <a:rPr lang="fr-FR" sz="1667" b="0" i="0" u="none" strike="noStrike" cap="none">
                <a:solidFill>
                  <a:srgbClr val="274139"/>
                </a:solidFill>
                <a:latin typeface="Lexend Light"/>
                <a:ea typeface="Lexend Light"/>
                <a:cs typeface="Lexend Light"/>
                <a:sym typeface="Lexend Light"/>
              </a:rPr>
              <a:t>&amp; </a:t>
            </a:r>
            <a:r>
              <a:rPr lang="fr-FR" sz="1667" b="1" i="0" u="none" strike="noStrike" cap="none">
                <a:solidFill>
                  <a:srgbClr val="274139"/>
                </a:solidFill>
                <a:latin typeface="Lexend"/>
                <a:ea typeface="Lexend"/>
                <a:cs typeface="Lexend"/>
                <a:sym typeface="Lexend"/>
              </a:rPr>
              <a:t>efficace</a:t>
            </a:r>
            <a:endParaRPr sz="1667" b="1" i="0" u="none" strike="noStrike" cap="none">
              <a:solidFill>
                <a:srgbClr val="274139"/>
              </a:solidFill>
              <a:latin typeface="Lexend"/>
              <a:ea typeface="Lexend"/>
              <a:cs typeface="Lexend"/>
              <a:sym typeface="Lexend"/>
            </a:endParaRPr>
          </a:p>
        </p:txBody>
      </p:sp>
      <p:sp>
        <p:nvSpPr>
          <p:cNvPr id="157" name="Google Shape;157;p15"/>
          <p:cNvSpPr txBox="1"/>
          <p:nvPr/>
        </p:nvSpPr>
        <p:spPr>
          <a:xfrm>
            <a:off x="583224" y="3957106"/>
            <a:ext cx="3743700" cy="17907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366"/>
              <a:buFont typeface="Arial"/>
              <a:buNone/>
            </a:pPr>
            <a:r>
              <a:rPr lang="fr-FR" sz="3366" b="1" i="0" u="none" strike="noStrike" cap="none">
                <a:solidFill>
                  <a:srgbClr val="BB8A61"/>
                </a:solidFill>
                <a:latin typeface="Lexend"/>
                <a:ea typeface="Lexend"/>
                <a:cs typeface="Lexend"/>
                <a:sym typeface="Lexend"/>
              </a:rPr>
              <a:t>01.</a:t>
            </a:r>
            <a:endParaRPr sz="3366"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667"/>
              <a:buFont typeface="Arial"/>
              <a:buNone/>
            </a:pPr>
            <a:r>
              <a:rPr lang="fr-FR" sz="1667" b="0" i="0" u="none" strike="noStrike" cap="none">
                <a:solidFill>
                  <a:srgbClr val="274139"/>
                </a:solidFill>
                <a:latin typeface="Lexend Light"/>
                <a:ea typeface="Lexend Light"/>
                <a:cs typeface="Lexend Light"/>
                <a:sym typeface="Lexend Light"/>
              </a:rPr>
              <a:t>Comprendre &amp; approfondir </a:t>
            </a:r>
            <a:br>
              <a:rPr lang="fr-FR" sz="1667" b="0" i="0" u="none" strike="noStrike" cap="none">
                <a:solidFill>
                  <a:srgbClr val="274139"/>
                </a:solidFill>
                <a:latin typeface="Lexend Light"/>
                <a:ea typeface="Lexend Light"/>
                <a:cs typeface="Lexend Light"/>
                <a:sym typeface="Lexend Light"/>
              </a:rPr>
            </a:br>
            <a:r>
              <a:rPr lang="fr-FR" sz="1667" b="0" i="0" u="none" strike="noStrike" cap="none">
                <a:solidFill>
                  <a:srgbClr val="274139"/>
                </a:solidFill>
                <a:latin typeface="Lexend Light"/>
                <a:ea typeface="Lexend Light"/>
                <a:cs typeface="Lexend Light"/>
                <a:sym typeface="Lexend Light"/>
              </a:rPr>
              <a:t>les </a:t>
            </a:r>
            <a:r>
              <a:rPr lang="fr-FR" sz="1667" b="1" i="0" u="none" strike="noStrike" cap="none">
                <a:solidFill>
                  <a:srgbClr val="274139"/>
                </a:solidFill>
                <a:latin typeface="Lexend"/>
                <a:ea typeface="Lexend"/>
                <a:cs typeface="Lexend"/>
                <a:sym typeface="Lexend"/>
              </a:rPr>
              <a:t>leviers d’action</a:t>
            </a:r>
            <a:r>
              <a:rPr lang="fr-FR" sz="1667" b="0" i="0" u="none" strike="noStrike" cap="none">
                <a:solidFill>
                  <a:srgbClr val="274139"/>
                </a:solidFill>
                <a:latin typeface="Lexend Light"/>
                <a:ea typeface="Lexend Light"/>
                <a:cs typeface="Lexend Light"/>
                <a:sym typeface="Lexend Light"/>
              </a:rPr>
              <a:t> de la transition écologique, au niveau </a:t>
            </a:r>
            <a:r>
              <a:rPr lang="fr-FR" sz="1667" b="1" i="0" u="none" strike="noStrike" cap="none">
                <a:solidFill>
                  <a:srgbClr val="274139"/>
                </a:solidFill>
                <a:latin typeface="Lexend"/>
                <a:ea typeface="Lexend"/>
                <a:cs typeface="Lexend"/>
                <a:sym typeface="Lexend"/>
              </a:rPr>
              <a:t>individuel</a:t>
            </a:r>
            <a:r>
              <a:rPr lang="fr-FR" sz="1667" b="0" i="0" u="none" strike="noStrike" cap="none">
                <a:solidFill>
                  <a:srgbClr val="274139"/>
                </a:solidFill>
                <a:latin typeface="Lexend Light"/>
                <a:ea typeface="Lexend Light"/>
                <a:cs typeface="Lexend Light"/>
                <a:sym typeface="Lexend Light"/>
              </a:rPr>
              <a:t> et </a:t>
            </a:r>
            <a:r>
              <a:rPr lang="fr-FR" sz="1667" b="1" i="0" u="none" strike="noStrike" cap="none">
                <a:solidFill>
                  <a:srgbClr val="274139"/>
                </a:solidFill>
                <a:latin typeface="Lexend"/>
                <a:ea typeface="Lexend"/>
                <a:cs typeface="Lexend"/>
                <a:sym typeface="Lexend"/>
              </a:rPr>
              <a:t>collectif</a:t>
            </a:r>
            <a:endParaRPr sz="1667" b="1" i="0" u="none" strike="noStrike" cap="none">
              <a:solidFill>
                <a:srgbClr val="274139"/>
              </a:solidFill>
              <a:latin typeface="Lexend"/>
              <a:ea typeface="Lexend"/>
              <a:cs typeface="Lexend"/>
              <a:sym typeface="Lexend"/>
            </a:endParaRPr>
          </a:p>
        </p:txBody>
      </p:sp>
      <p:sp>
        <p:nvSpPr>
          <p:cNvPr id="158" name="Google Shape;158;p15"/>
          <p:cNvSpPr txBox="1"/>
          <p:nvPr/>
        </p:nvSpPr>
        <p:spPr>
          <a:xfrm>
            <a:off x="4239150" y="3957106"/>
            <a:ext cx="3713700" cy="23040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366"/>
              <a:buFont typeface="Arial"/>
              <a:buNone/>
            </a:pPr>
            <a:r>
              <a:rPr lang="fr-FR" sz="3366" b="1" i="0" u="none" strike="noStrike" cap="none">
                <a:solidFill>
                  <a:srgbClr val="BB8A61"/>
                </a:solidFill>
                <a:latin typeface="Lexend"/>
                <a:ea typeface="Lexend"/>
                <a:cs typeface="Lexend"/>
                <a:sym typeface="Lexend"/>
              </a:rPr>
              <a:t>02.</a:t>
            </a:r>
            <a:endParaRPr sz="1667" b="0" i="0" u="none" strike="noStrike" cap="none">
              <a:solidFill>
                <a:srgbClr val="BB8A61"/>
              </a:solidFill>
              <a:latin typeface="Lexend Light"/>
              <a:ea typeface="Lexend Light"/>
              <a:cs typeface="Lexend Light"/>
              <a:sym typeface="Lexend Light"/>
            </a:endParaRPr>
          </a:p>
          <a:p>
            <a:pPr marL="0" marR="0" lvl="0" indent="0" algn="ctr" rtl="0">
              <a:lnSpc>
                <a:spcPct val="100000"/>
              </a:lnSpc>
              <a:spcBef>
                <a:spcPts val="0"/>
              </a:spcBef>
              <a:spcAft>
                <a:spcPts val="0"/>
              </a:spcAft>
              <a:buClr>
                <a:srgbClr val="000000"/>
              </a:buClr>
              <a:buSzPts val="1867"/>
              <a:buFont typeface="Arial"/>
              <a:buNone/>
            </a:pPr>
            <a:r>
              <a:rPr lang="fr-FR" sz="1667" b="0" i="0" u="none" strike="noStrike" cap="none">
                <a:solidFill>
                  <a:srgbClr val="274139"/>
                </a:solidFill>
                <a:latin typeface="Lexend Light"/>
                <a:ea typeface="Lexend Light"/>
                <a:cs typeface="Lexend Light"/>
                <a:sym typeface="Lexend Light"/>
              </a:rPr>
              <a:t>Avoir une vision </a:t>
            </a:r>
            <a:r>
              <a:rPr lang="fr-FR" sz="1667" b="1" i="0" u="none" strike="noStrike" cap="none">
                <a:solidFill>
                  <a:srgbClr val="274139"/>
                </a:solidFill>
                <a:latin typeface="Lexend"/>
                <a:ea typeface="Lexend"/>
                <a:cs typeface="Lexend"/>
                <a:sym typeface="Lexend"/>
              </a:rPr>
              <a:t>systémique</a:t>
            </a:r>
            <a:r>
              <a:rPr lang="fr-FR" sz="1667" b="0" i="0" u="none" strike="noStrike" cap="none">
                <a:solidFill>
                  <a:srgbClr val="274139"/>
                </a:solidFill>
                <a:latin typeface="Lexend Light"/>
                <a:ea typeface="Lexend Light"/>
                <a:cs typeface="Lexend Light"/>
                <a:sym typeface="Lexend Light"/>
              </a:rPr>
              <a:t> </a:t>
            </a:r>
            <a:br>
              <a:rPr lang="fr-FR" sz="1667" b="0" i="0" u="none" strike="noStrike" cap="none">
                <a:solidFill>
                  <a:srgbClr val="274139"/>
                </a:solidFill>
                <a:latin typeface="Lexend Light"/>
                <a:ea typeface="Lexend Light"/>
                <a:cs typeface="Lexend Light"/>
                <a:sym typeface="Lexend Light"/>
              </a:rPr>
            </a:br>
            <a:r>
              <a:rPr lang="fr-FR" sz="1667" b="0" i="0" u="none" strike="noStrike" cap="none">
                <a:solidFill>
                  <a:srgbClr val="274139"/>
                </a:solidFill>
                <a:latin typeface="Lexend Light"/>
                <a:ea typeface="Lexend Light"/>
                <a:cs typeface="Lexend Light"/>
                <a:sym typeface="Lexend Light"/>
              </a:rPr>
              <a:t>de la transition, en imaginant </a:t>
            </a:r>
            <a:br>
              <a:rPr lang="fr-FR" sz="1667" b="0" i="0" u="none" strike="noStrike" cap="none">
                <a:solidFill>
                  <a:srgbClr val="274139"/>
                </a:solidFill>
                <a:latin typeface="Lexend Light"/>
                <a:ea typeface="Lexend Light"/>
                <a:cs typeface="Lexend Light"/>
                <a:sym typeface="Lexend Light"/>
              </a:rPr>
            </a:br>
            <a:r>
              <a:rPr lang="fr-FR" sz="1667" b="0" i="0" u="none" strike="noStrike" cap="none">
                <a:solidFill>
                  <a:srgbClr val="274139"/>
                </a:solidFill>
                <a:latin typeface="Lexend Light"/>
                <a:ea typeface="Lexend Light"/>
                <a:cs typeface="Lexend Light"/>
                <a:sym typeface="Lexend Light"/>
              </a:rPr>
              <a:t>les interactions entre </a:t>
            </a:r>
            <a:r>
              <a:rPr lang="fr-FR" sz="1667" b="1" i="0" u="none" strike="noStrike" cap="none">
                <a:solidFill>
                  <a:srgbClr val="274139"/>
                </a:solidFill>
                <a:latin typeface="Lexend"/>
                <a:ea typeface="Lexend"/>
                <a:cs typeface="Lexend"/>
                <a:sym typeface="Lexend"/>
              </a:rPr>
              <a:t>acteurs</a:t>
            </a:r>
            <a:r>
              <a:rPr lang="fr-FR" sz="1667" b="0" i="0" u="none" strike="noStrike" cap="none">
                <a:solidFill>
                  <a:srgbClr val="274139"/>
                </a:solidFill>
                <a:latin typeface="Lexend Light"/>
                <a:ea typeface="Lexend Light"/>
                <a:cs typeface="Lexend Light"/>
                <a:sym typeface="Lexend Light"/>
              </a:rPr>
              <a:t> </a:t>
            </a:r>
            <a:br>
              <a:rPr lang="fr-FR" sz="1667" b="0" i="0" u="none" strike="noStrike" cap="none">
                <a:solidFill>
                  <a:srgbClr val="274139"/>
                </a:solidFill>
                <a:latin typeface="Lexend Light"/>
                <a:ea typeface="Lexend Light"/>
                <a:cs typeface="Lexend Light"/>
                <a:sym typeface="Lexend Light"/>
              </a:rPr>
            </a:br>
            <a:r>
              <a:rPr lang="fr-FR" sz="1667" b="0" i="0" u="none" strike="noStrike" cap="none">
                <a:solidFill>
                  <a:srgbClr val="274139"/>
                </a:solidFill>
                <a:latin typeface="Lexend Light"/>
                <a:ea typeface="Lexend Light"/>
                <a:cs typeface="Lexend Light"/>
                <a:sym typeface="Lexend Light"/>
              </a:rPr>
              <a:t>de la société, ainsi que les interactions entre les différentes </a:t>
            </a:r>
            <a:br>
              <a:rPr lang="fr-FR" sz="1667" b="0" i="0" u="none" strike="noStrike" cap="none">
                <a:solidFill>
                  <a:srgbClr val="274139"/>
                </a:solidFill>
                <a:latin typeface="Lexend Light"/>
                <a:ea typeface="Lexend Light"/>
                <a:cs typeface="Lexend Light"/>
                <a:sym typeface="Lexend Light"/>
              </a:rPr>
            </a:br>
            <a:r>
              <a:rPr lang="fr-FR" sz="1667" b="1" i="0" u="none" strike="noStrike" cap="none">
                <a:solidFill>
                  <a:srgbClr val="274139"/>
                </a:solidFill>
                <a:latin typeface="Lexend"/>
                <a:ea typeface="Lexend"/>
                <a:cs typeface="Lexend"/>
                <a:sym typeface="Lexend"/>
              </a:rPr>
              <a:t>crises écologiques</a:t>
            </a:r>
            <a:endParaRPr sz="1667" b="1" i="0" u="none" strike="noStrike" cap="none">
              <a:solidFill>
                <a:srgbClr val="274139"/>
              </a:solidFill>
              <a:latin typeface="Lexend"/>
              <a:ea typeface="Lexend"/>
              <a:cs typeface="Lexend"/>
              <a:sym typeface="Lexend"/>
            </a:endParaRPr>
          </a:p>
        </p:txBody>
      </p:sp>
      <p:sp>
        <p:nvSpPr>
          <p:cNvPr id="159" name="Google Shape;159;p15"/>
          <p:cNvSpPr txBox="1"/>
          <p:nvPr/>
        </p:nvSpPr>
        <p:spPr>
          <a:xfrm>
            <a:off x="630300" y="1158350"/>
            <a:ext cx="1144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2D4038"/>
                </a:solidFill>
                <a:latin typeface="Lexend"/>
                <a:ea typeface="Lexend"/>
                <a:cs typeface="Lexend"/>
                <a:sym typeface="Lexend"/>
              </a:rPr>
              <a:t>Contribuons à l’atténuation : projetons-nous vers l’action !</a:t>
            </a:r>
            <a:endParaRPr sz="2000" b="0" i="0" u="none" strike="noStrike" cap="none">
              <a:solidFill>
                <a:srgbClr val="2D4038"/>
              </a:solidFill>
              <a:latin typeface="Lexend"/>
              <a:ea typeface="Lexend"/>
              <a:cs typeface="Lexend"/>
              <a:sym typeface="Lexend"/>
            </a:endParaRPr>
          </a:p>
        </p:txBody>
      </p:sp>
      <p:pic>
        <p:nvPicPr>
          <p:cNvPr id="160" name="Google Shape;160;p15"/>
          <p:cNvPicPr preferRelativeResize="0"/>
          <p:nvPr/>
        </p:nvPicPr>
        <p:blipFill rotWithShape="1">
          <a:blip r:embed="rId3">
            <a:alphaModFix/>
          </a:blip>
          <a:srcRect/>
          <a:stretch/>
        </p:blipFill>
        <p:spPr>
          <a:xfrm>
            <a:off x="2122450" y="2701662"/>
            <a:ext cx="665251" cy="665227"/>
          </a:xfrm>
          <a:prstGeom prst="rect">
            <a:avLst/>
          </a:prstGeom>
          <a:noFill/>
          <a:ln>
            <a:noFill/>
          </a:ln>
        </p:spPr>
      </p:pic>
      <p:pic>
        <p:nvPicPr>
          <p:cNvPr id="161" name="Google Shape;161;p15"/>
          <p:cNvPicPr preferRelativeResize="0"/>
          <p:nvPr/>
        </p:nvPicPr>
        <p:blipFill rotWithShape="1">
          <a:blip r:embed="rId4">
            <a:alphaModFix/>
          </a:blip>
          <a:srcRect/>
          <a:stretch/>
        </p:blipFill>
        <p:spPr>
          <a:xfrm>
            <a:off x="5786950" y="2685723"/>
            <a:ext cx="618111" cy="662099"/>
          </a:xfrm>
          <a:prstGeom prst="rect">
            <a:avLst/>
          </a:prstGeom>
          <a:noFill/>
          <a:ln>
            <a:noFill/>
          </a:ln>
        </p:spPr>
      </p:pic>
      <p:pic>
        <p:nvPicPr>
          <p:cNvPr id="162" name="Google Shape;162;p15"/>
          <p:cNvPicPr preferRelativeResize="0"/>
          <p:nvPr/>
        </p:nvPicPr>
        <p:blipFill rotWithShape="1">
          <a:blip r:embed="rId5">
            <a:alphaModFix/>
          </a:blip>
          <a:srcRect/>
          <a:stretch/>
        </p:blipFill>
        <p:spPr>
          <a:xfrm>
            <a:off x="9427900" y="2707525"/>
            <a:ext cx="618098" cy="618462"/>
          </a:xfrm>
          <a:prstGeom prst="rect">
            <a:avLst/>
          </a:prstGeom>
          <a:noFill/>
          <a:ln>
            <a:noFill/>
          </a:ln>
        </p:spPr>
      </p:pic>
      <p:sp>
        <p:nvSpPr>
          <p:cNvPr id="163" name="Google Shape;163;p15"/>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4</a:t>
            </a:fld>
            <a:endParaRPr/>
          </a:p>
        </p:txBody>
      </p:sp>
      <p:sp>
        <p:nvSpPr>
          <p:cNvPr id="164" name="Google Shape;164;p15"/>
          <p:cNvSpPr/>
          <p:nvPr/>
        </p:nvSpPr>
        <p:spPr>
          <a:xfrm>
            <a:off x="529200" y="329250"/>
            <a:ext cx="109743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Objectifs d</a:t>
            </a:r>
            <a:r>
              <a:rPr lang="fr-FR" sz="4900" b="1" i="0" u="none" strike="noStrike" cap="none">
                <a:solidFill>
                  <a:schemeClr val="dk2"/>
                </a:solidFill>
                <a:latin typeface="Lexend"/>
                <a:ea typeface="Lexend"/>
                <a:cs typeface="Lexend"/>
                <a:sym typeface="Lexend"/>
              </a:rPr>
              <a:t>’</a:t>
            </a:r>
            <a:r>
              <a:rPr lang="fr-FR" sz="4900" b="1" i="0" u="none" strike="noStrike" cap="none">
                <a:solidFill>
                  <a:srgbClr val="274139"/>
                </a:solidFill>
                <a:latin typeface="Lexend"/>
                <a:ea typeface="Lexend"/>
                <a:cs typeface="Lexend"/>
                <a:sym typeface="Lexend"/>
              </a:rPr>
              <a:t>aujourd</a:t>
            </a:r>
            <a:r>
              <a:rPr lang="fr-FR" sz="4900" b="1" i="0" u="none" strike="noStrike" cap="none">
                <a:solidFill>
                  <a:srgbClr val="BB8A61"/>
                </a:solidFill>
                <a:latin typeface="Lexend"/>
                <a:ea typeface="Lexend"/>
                <a:cs typeface="Lexend"/>
                <a:sym typeface="Lexend"/>
              </a:rPr>
              <a:t>’</a:t>
            </a:r>
            <a:r>
              <a:rPr lang="fr-FR" sz="4900" b="1" i="0" u="none" strike="noStrike" cap="none">
                <a:solidFill>
                  <a:srgbClr val="274139"/>
                </a:solidFill>
                <a:latin typeface="Lexend"/>
                <a:ea typeface="Lexend"/>
                <a:cs typeface="Lexend"/>
                <a:sym typeface="Lexend"/>
              </a:rPr>
              <a:t>hui</a:t>
            </a:r>
            <a:endParaRPr sz="4900" b="1" i="0" u="none" strike="noStrike" cap="none">
              <a:solidFill>
                <a:schemeClr val="dk2"/>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9"/>
          <p:cNvSpPr/>
          <p:nvPr/>
        </p:nvSpPr>
        <p:spPr>
          <a:xfrm>
            <a:off x="923013" y="1683475"/>
            <a:ext cx="10368000" cy="1689300"/>
          </a:xfrm>
          <a:prstGeom prst="rect">
            <a:avLst/>
          </a:prstGeom>
          <a:solidFill>
            <a:srgbClr val="E7C49E">
              <a:alpha val="1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42" name="Google Shape;642;p49"/>
          <p:cNvCxnSpPr/>
          <p:nvPr/>
        </p:nvCxnSpPr>
        <p:spPr>
          <a:xfrm>
            <a:off x="916750" y="2317615"/>
            <a:ext cx="10791900" cy="0"/>
          </a:xfrm>
          <a:prstGeom prst="straightConnector1">
            <a:avLst/>
          </a:prstGeom>
          <a:noFill/>
          <a:ln w="19050" cap="flat" cmpd="sng">
            <a:solidFill>
              <a:srgbClr val="27423A"/>
            </a:solidFill>
            <a:prstDash val="solid"/>
            <a:round/>
            <a:headEnd type="none" w="sm" len="sm"/>
            <a:tailEnd type="triangle" w="med" len="med"/>
          </a:ln>
        </p:spPr>
      </p:cxnSp>
      <p:sp>
        <p:nvSpPr>
          <p:cNvPr id="643" name="Google Shape;643;p49"/>
          <p:cNvSpPr txBox="1"/>
          <p:nvPr/>
        </p:nvSpPr>
        <p:spPr>
          <a:xfrm>
            <a:off x="391109" y="1303002"/>
            <a:ext cx="1079100" cy="379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BB8A61"/>
                </a:solidFill>
                <a:latin typeface="Lexend"/>
                <a:ea typeface="Lexend"/>
                <a:cs typeface="Lexend"/>
                <a:sym typeface="Lexend"/>
              </a:rPr>
              <a:t>202</a:t>
            </a:r>
            <a:r>
              <a:rPr lang="fr-FR" sz="2000" b="1">
                <a:solidFill>
                  <a:srgbClr val="BB8A61"/>
                </a:solidFill>
                <a:latin typeface="Lexend"/>
                <a:ea typeface="Lexend"/>
                <a:cs typeface="Lexend"/>
                <a:sym typeface="Lexend"/>
              </a:rPr>
              <a:t>5</a:t>
            </a:r>
            <a:endParaRPr sz="1400" b="1" i="0" u="none" strike="noStrike" cap="none">
              <a:solidFill>
                <a:srgbClr val="BB8A61"/>
              </a:solidFill>
              <a:latin typeface="Lexend"/>
              <a:ea typeface="Lexend"/>
              <a:cs typeface="Lexend"/>
              <a:sym typeface="Lexend"/>
            </a:endParaRPr>
          </a:p>
        </p:txBody>
      </p:sp>
      <p:cxnSp>
        <p:nvCxnSpPr>
          <p:cNvPr id="644" name="Google Shape;644;p49"/>
          <p:cNvCxnSpPr/>
          <p:nvPr/>
        </p:nvCxnSpPr>
        <p:spPr>
          <a:xfrm>
            <a:off x="921861" y="2153020"/>
            <a:ext cx="0" cy="301800"/>
          </a:xfrm>
          <a:prstGeom prst="straightConnector1">
            <a:avLst/>
          </a:prstGeom>
          <a:noFill/>
          <a:ln w="19050" cap="flat" cmpd="sng">
            <a:solidFill>
              <a:srgbClr val="27423A"/>
            </a:solidFill>
            <a:prstDash val="solid"/>
            <a:round/>
            <a:headEnd type="none" w="sm" len="sm"/>
            <a:tailEnd type="none" w="sm" len="sm"/>
          </a:ln>
        </p:spPr>
      </p:cxnSp>
      <p:sp>
        <p:nvSpPr>
          <p:cNvPr id="645" name="Google Shape;645;p49"/>
          <p:cNvSpPr txBox="1"/>
          <p:nvPr/>
        </p:nvSpPr>
        <p:spPr>
          <a:xfrm>
            <a:off x="10743802" y="1306665"/>
            <a:ext cx="1079100" cy="379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BB8A61"/>
                </a:solidFill>
                <a:latin typeface="Lexend"/>
                <a:ea typeface="Lexend"/>
                <a:cs typeface="Lexend"/>
                <a:sym typeface="Lexend"/>
              </a:rPr>
              <a:t>2050</a:t>
            </a:r>
            <a:endParaRPr sz="1400" b="1" i="0" u="none" strike="noStrike" cap="none">
              <a:solidFill>
                <a:srgbClr val="BB8A61"/>
              </a:solidFill>
              <a:latin typeface="Lexend"/>
              <a:ea typeface="Lexend"/>
              <a:cs typeface="Lexend"/>
              <a:sym typeface="Lexend"/>
            </a:endParaRPr>
          </a:p>
        </p:txBody>
      </p:sp>
      <p:cxnSp>
        <p:nvCxnSpPr>
          <p:cNvPr id="646" name="Google Shape;646;p49"/>
          <p:cNvCxnSpPr/>
          <p:nvPr/>
        </p:nvCxnSpPr>
        <p:spPr>
          <a:xfrm>
            <a:off x="11297003" y="2171308"/>
            <a:ext cx="0" cy="301800"/>
          </a:xfrm>
          <a:prstGeom prst="straightConnector1">
            <a:avLst/>
          </a:prstGeom>
          <a:noFill/>
          <a:ln w="19050" cap="flat" cmpd="sng">
            <a:solidFill>
              <a:srgbClr val="253642"/>
            </a:solidFill>
            <a:prstDash val="solid"/>
            <a:round/>
            <a:headEnd type="none" w="sm" len="sm"/>
            <a:tailEnd type="none" w="sm" len="sm"/>
          </a:ln>
        </p:spPr>
      </p:cxnSp>
      <p:sp>
        <p:nvSpPr>
          <p:cNvPr id="647" name="Google Shape;647;p49"/>
          <p:cNvSpPr txBox="1"/>
          <p:nvPr/>
        </p:nvSpPr>
        <p:spPr>
          <a:xfrm>
            <a:off x="5570473" y="1306687"/>
            <a:ext cx="1079100" cy="379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a:solidFill>
                  <a:srgbClr val="BB8A61"/>
                </a:solidFill>
                <a:latin typeface="Lexend"/>
                <a:ea typeface="Lexend"/>
                <a:cs typeface="Lexend"/>
                <a:sym typeface="Lexend"/>
              </a:rPr>
              <a:t>2037</a:t>
            </a:r>
            <a:endParaRPr sz="1400" b="1" i="0" u="none" strike="noStrike" cap="none">
              <a:solidFill>
                <a:srgbClr val="BB8A61"/>
              </a:solidFill>
              <a:latin typeface="Lexend"/>
              <a:ea typeface="Lexend"/>
              <a:cs typeface="Lexend"/>
              <a:sym typeface="Lexend"/>
            </a:endParaRPr>
          </a:p>
        </p:txBody>
      </p:sp>
      <p:cxnSp>
        <p:nvCxnSpPr>
          <p:cNvPr id="648" name="Google Shape;648;p49"/>
          <p:cNvCxnSpPr/>
          <p:nvPr/>
        </p:nvCxnSpPr>
        <p:spPr>
          <a:xfrm>
            <a:off x="6109433" y="2171305"/>
            <a:ext cx="0" cy="301800"/>
          </a:xfrm>
          <a:prstGeom prst="straightConnector1">
            <a:avLst/>
          </a:prstGeom>
          <a:noFill/>
          <a:ln w="19050" cap="flat" cmpd="sng">
            <a:solidFill>
              <a:srgbClr val="27423A"/>
            </a:solidFill>
            <a:prstDash val="solid"/>
            <a:round/>
            <a:headEnd type="none" w="sm" len="sm"/>
            <a:tailEnd type="none" w="sm" len="sm"/>
          </a:ln>
        </p:spPr>
      </p:cxnSp>
      <p:cxnSp>
        <p:nvCxnSpPr>
          <p:cNvPr id="649" name="Google Shape;649;p49"/>
          <p:cNvCxnSpPr/>
          <p:nvPr/>
        </p:nvCxnSpPr>
        <p:spPr>
          <a:xfrm>
            <a:off x="2218754" y="2159113"/>
            <a:ext cx="0" cy="301800"/>
          </a:xfrm>
          <a:prstGeom prst="straightConnector1">
            <a:avLst/>
          </a:prstGeom>
          <a:noFill/>
          <a:ln w="19050" cap="flat" cmpd="sng">
            <a:solidFill>
              <a:srgbClr val="27423A"/>
            </a:solidFill>
            <a:prstDash val="solid"/>
            <a:round/>
            <a:headEnd type="none" w="sm" len="sm"/>
            <a:tailEnd type="none" w="sm" len="sm"/>
          </a:ln>
        </p:spPr>
      </p:cxnSp>
      <p:cxnSp>
        <p:nvCxnSpPr>
          <p:cNvPr id="650" name="Google Shape;650;p49"/>
          <p:cNvCxnSpPr/>
          <p:nvPr/>
        </p:nvCxnSpPr>
        <p:spPr>
          <a:xfrm>
            <a:off x="3515646" y="2146921"/>
            <a:ext cx="0" cy="301800"/>
          </a:xfrm>
          <a:prstGeom prst="straightConnector1">
            <a:avLst/>
          </a:prstGeom>
          <a:noFill/>
          <a:ln w="19050" cap="flat" cmpd="sng">
            <a:solidFill>
              <a:srgbClr val="27423A"/>
            </a:solidFill>
            <a:prstDash val="solid"/>
            <a:round/>
            <a:headEnd type="none" w="sm" len="sm"/>
            <a:tailEnd type="none" w="sm" len="sm"/>
          </a:ln>
        </p:spPr>
      </p:cxnSp>
      <p:cxnSp>
        <p:nvCxnSpPr>
          <p:cNvPr id="651" name="Google Shape;651;p49"/>
          <p:cNvCxnSpPr/>
          <p:nvPr/>
        </p:nvCxnSpPr>
        <p:spPr>
          <a:xfrm>
            <a:off x="4812540" y="2171305"/>
            <a:ext cx="0" cy="301800"/>
          </a:xfrm>
          <a:prstGeom prst="straightConnector1">
            <a:avLst/>
          </a:prstGeom>
          <a:noFill/>
          <a:ln w="19050" cap="flat" cmpd="sng">
            <a:solidFill>
              <a:srgbClr val="27423A"/>
            </a:solidFill>
            <a:prstDash val="solid"/>
            <a:round/>
            <a:headEnd type="none" w="sm" len="sm"/>
            <a:tailEnd type="none" w="sm" len="sm"/>
          </a:ln>
        </p:spPr>
      </p:cxnSp>
      <p:cxnSp>
        <p:nvCxnSpPr>
          <p:cNvPr id="652" name="Google Shape;652;p49"/>
          <p:cNvCxnSpPr/>
          <p:nvPr/>
        </p:nvCxnSpPr>
        <p:spPr>
          <a:xfrm>
            <a:off x="7406326" y="2146921"/>
            <a:ext cx="0" cy="301800"/>
          </a:xfrm>
          <a:prstGeom prst="straightConnector1">
            <a:avLst/>
          </a:prstGeom>
          <a:noFill/>
          <a:ln w="19050" cap="flat" cmpd="sng">
            <a:solidFill>
              <a:srgbClr val="27423A"/>
            </a:solidFill>
            <a:prstDash val="solid"/>
            <a:round/>
            <a:headEnd type="none" w="sm" len="sm"/>
            <a:tailEnd type="none" w="sm" len="sm"/>
          </a:ln>
        </p:spPr>
      </p:cxnSp>
      <p:cxnSp>
        <p:nvCxnSpPr>
          <p:cNvPr id="653" name="Google Shape;653;p49"/>
          <p:cNvCxnSpPr/>
          <p:nvPr/>
        </p:nvCxnSpPr>
        <p:spPr>
          <a:xfrm>
            <a:off x="8703219" y="2134729"/>
            <a:ext cx="0" cy="301800"/>
          </a:xfrm>
          <a:prstGeom prst="straightConnector1">
            <a:avLst/>
          </a:prstGeom>
          <a:noFill/>
          <a:ln w="19050" cap="flat" cmpd="sng">
            <a:solidFill>
              <a:srgbClr val="27423A"/>
            </a:solidFill>
            <a:prstDash val="solid"/>
            <a:round/>
            <a:headEnd type="none" w="sm" len="sm"/>
            <a:tailEnd type="none" w="sm" len="sm"/>
          </a:ln>
        </p:spPr>
      </p:cxnSp>
      <p:cxnSp>
        <p:nvCxnSpPr>
          <p:cNvPr id="654" name="Google Shape;654;p49"/>
          <p:cNvCxnSpPr/>
          <p:nvPr/>
        </p:nvCxnSpPr>
        <p:spPr>
          <a:xfrm>
            <a:off x="10000112" y="2159113"/>
            <a:ext cx="0" cy="301800"/>
          </a:xfrm>
          <a:prstGeom prst="straightConnector1">
            <a:avLst/>
          </a:prstGeom>
          <a:noFill/>
          <a:ln w="19050" cap="flat" cmpd="sng">
            <a:solidFill>
              <a:srgbClr val="27423A"/>
            </a:solidFill>
            <a:prstDash val="solid"/>
            <a:round/>
            <a:headEnd type="none" w="sm" len="sm"/>
            <a:tailEnd type="none" w="sm" len="sm"/>
          </a:ln>
        </p:spPr>
      </p:cxnSp>
      <p:sp>
        <p:nvSpPr>
          <p:cNvPr id="655" name="Google Shape;655;p49"/>
          <p:cNvSpPr txBox="1"/>
          <p:nvPr/>
        </p:nvSpPr>
        <p:spPr>
          <a:xfrm>
            <a:off x="1001451" y="1770929"/>
            <a:ext cx="1079100" cy="367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1800" b="0" i="0" u="none" strike="noStrike" cap="none">
                <a:solidFill>
                  <a:srgbClr val="27423A"/>
                </a:solidFill>
                <a:latin typeface="Lexend Light"/>
                <a:ea typeface="Lexend Light"/>
                <a:cs typeface="Lexend Light"/>
                <a:sym typeface="Lexend Light"/>
              </a:rPr>
              <a:t>Tour 1</a:t>
            </a:r>
            <a:endParaRPr sz="1200" b="0" i="0" u="none" strike="noStrike" cap="none">
              <a:solidFill>
                <a:srgbClr val="27423A"/>
              </a:solidFill>
              <a:latin typeface="Lexend Light"/>
              <a:ea typeface="Lexend Light"/>
              <a:cs typeface="Lexend Light"/>
              <a:sym typeface="Lexend Light"/>
            </a:endParaRPr>
          </a:p>
        </p:txBody>
      </p:sp>
      <p:sp>
        <p:nvSpPr>
          <p:cNvPr id="656" name="Google Shape;656;p49"/>
          <p:cNvSpPr txBox="1"/>
          <p:nvPr/>
        </p:nvSpPr>
        <p:spPr>
          <a:xfrm>
            <a:off x="2306903" y="1769421"/>
            <a:ext cx="1079100" cy="367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1800" b="0" i="0" u="none" strike="noStrike" cap="none">
                <a:solidFill>
                  <a:srgbClr val="27423A"/>
                </a:solidFill>
                <a:latin typeface="Lexend Light"/>
                <a:ea typeface="Lexend Light"/>
                <a:cs typeface="Lexend Light"/>
                <a:sym typeface="Lexend Light"/>
              </a:rPr>
              <a:t>Tour 2</a:t>
            </a:r>
            <a:endParaRPr sz="1200" b="0" i="0" u="none" strike="noStrike" cap="none">
              <a:solidFill>
                <a:srgbClr val="27423A"/>
              </a:solidFill>
              <a:latin typeface="Lexend Light"/>
              <a:ea typeface="Lexend Light"/>
              <a:cs typeface="Lexend Light"/>
              <a:sym typeface="Lexend Light"/>
            </a:endParaRPr>
          </a:p>
        </p:txBody>
      </p:sp>
      <p:sp>
        <p:nvSpPr>
          <p:cNvPr id="657" name="Google Shape;657;p49"/>
          <p:cNvSpPr txBox="1"/>
          <p:nvPr/>
        </p:nvSpPr>
        <p:spPr>
          <a:xfrm>
            <a:off x="3617270" y="1765435"/>
            <a:ext cx="1079100" cy="367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1800" b="0" i="0" u="none" strike="noStrike" cap="none">
                <a:solidFill>
                  <a:srgbClr val="27423A"/>
                </a:solidFill>
                <a:latin typeface="Lexend Light"/>
                <a:ea typeface="Lexend Light"/>
                <a:cs typeface="Lexend Light"/>
                <a:sym typeface="Lexend Light"/>
              </a:rPr>
              <a:t>Tour 3</a:t>
            </a:r>
            <a:endParaRPr sz="1200" b="0" i="0" u="none" strike="noStrike" cap="none">
              <a:solidFill>
                <a:srgbClr val="27423A"/>
              </a:solidFill>
              <a:latin typeface="Lexend Light"/>
              <a:ea typeface="Lexend Light"/>
              <a:cs typeface="Lexend Light"/>
              <a:sym typeface="Lexend Light"/>
            </a:endParaRPr>
          </a:p>
        </p:txBody>
      </p:sp>
      <p:sp>
        <p:nvSpPr>
          <p:cNvPr id="658" name="Google Shape;658;p49"/>
          <p:cNvSpPr txBox="1"/>
          <p:nvPr/>
        </p:nvSpPr>
        <p:spPr>
          <a:xfrm>
            <a:off x="4922722" y="1763926"/>
            <a:ext cx="1079100" cy="367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1800" b="0" i="0" u="none" strike="noStrike" cap="none">
                <a:solidFill>
                  <a:srgbClr val="27423A"/>
                </a:solidFill>
                <a:latin typeface="Lexend Light"/>
                <a:ea typeface="Lexend Light"/>
                <a:cs typeface="Lexend Light"/>
                <a:sym typeface="Lexend Light"/>
              </a:rPr>
              <a:t>Tour 4</a:t>
            </a:r>
            <a:endParaRPr sz="1200" b="0" i="0" u="none" strike="noStrike" cap="none">
              <a:solidFill>
                <a:srgbClr val="27423A"/>
              </a:solidFill>
              <a:latin typeface="Lexend Light"/>
              <a:ea typeface="Lexend Light"/>
              <a:cs typeface="Lexend Light"/>
              <a:sym typeface="Lexend Light"/>
            </a:endParaRPr>
          </a:p>
        </p:txBody>
      </p:sp>
      <p:sp>
        <p:nvSpPr>
          <p:cNvPr id="659" name="Google Shape;659;p49"/>
          <p:cNvSpPr txBox="1"/>
          <p:nvPr/>
        </p:nvSpPr>
        <p:spPr>
          <a:xfrm>
            <a:off x="6214104" y="1758919"/>
            <a:ext cx="1079100" cy="367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1800" b="0" i="0" u="none" strike="noStrike" cap="none">
                <a:solidFill>
                  <a:srgbClr val="27423A"/>
                </a:solidFill>
                <a:latin typeface="Lexend Light"/>
                <a:ea typeface="Lexend Light"/>
                <a:cs typeface="Lexend Light"/>
                <a:sym typeface="Lexend Light"/>
              </a:rPr>
              <a:t>Tour 5</a:t>
            </a:r>
            <a:endParaRPr sz="1200" b="0" i="0" u="none" strike="noStrike" cap="none">
              <a:solidFill>
                <a:srgbClr val="27423A"/>
              </a:solidFill>
              <a:latin typeface="Lexend Light"/>
              <a:ea typeface="Lexend Light"/>
              <a:cs typeface="Lexend Light"/>
              <a:sym typeface="Lexend Light"/>
            </a:endParaRPr>
          </a:p>
        </p:txBody>
      </p:sp>
      <p:sp>
        <p:nvSpPr>
          <p:cNvPr id="660" name="Google Shape;660;p49"/>
          <p:cNvSpPr txBox="1"/>
          <p:nvPr/>
        </p:nvSpPr>
        <p:spPr>
          <a:xfrm>
            <a:off x="7519556" y="1757410"/>
            <a:ext cx="1079100" cy="367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1800" b="0" i="0" u="none" strike="noStrike" cap="none">
                <a:solidFill>
                  <a:srgbClr val="27423A"/>
                </a:solidFill>
                <a:latin typeface="Lexend Light"/>
                <a:ea typeface="Lexend Light"/>
                <a:cs typeface="Lexend Light"/>
                <a:sym typeface="Lexend Light"/>
              </a:rPr>
              <a:t>Tour 6</a:t>
            </a:r>
            <a:endParaRPr sz="1200" b="0" i="0" u="none" strike="noStrike" cap="none">
              <a:solidFill>
                <a:srgbClr val="27423A"/>
              </a:solidFill>
              <a:latin typeface="Lexend Light"/>
              <a:ea typeface="Lexend Light"/>
              <a:cs typeface="Lexend Light"/>
              <a:sym typeface="Lexend Light"/>
            </a:endParaRPr>
          </a:p>
        </p:txBody>
      </p:sp>
      <p:sp>
        <p:nvSpPr>
          <p:cNvPr id="661" name="Google Shape;661;p49"/>
          <p:cNvSpPr txBox="1"/>
          <p:nvPr/>
        </p:nvSpPr>
        <p:spPr>
          <a:xfrm>
            <a:off x="8829923" y="1753424"/>
            <a:ext cx="1079100" cy="367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1800" b="0" i="0" u="none" strike="noStrike" cap="none">
                <a:solidFill>
                  <a:srgbClr val="27423A"/>
                </a:solidFill>
                <a:latin typeface="Lexend Light"/>
                <a:ea typeface="Lexend Light"/>
                <a:cs typeface="Lexend Light"/>
                <a:sym typeface="Lexend Light"/>
              </a:rPr>
              <a:t>Tour 7</a:t>
            </a:r>
            <a:endParaRPr sz="1200" b="0" i="0" u="none" strike="noStrike" cap="none">
              <a:solidFill>
                <a:srgbClr val="27423A"/>
              </a:solidFill>
              <a:latin typeface="Lexend Light"/>
              <a:ea typeface="Lexend Light"/>
              <a:cs typeface="Lexend Light"/>
              <a:sym typeface="Lexend Light"/>
            </a:endParaRPr>
          </a:p>
        </p:txBody>
      </p:sp>
      <p:sp>
        <p:nvSpPr>
          <p:cNvPr id="662" name="Google Shape;662;p49"/>
          <p:cNvSpPr txBox="1"/>
          <p:nvPr/>
        </p:nvSpPr>
        <p:spPr>
          <a:xfrm>
            <a:off x="10135375" y="1751915"/>
            <a:ext cx="1079100" cy="367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1800" b="0" i="0" u="none" strike="noStrike" cap="none">
                <a:solidFill>
                  <a:srgbClr val="27423A"/>
                </a:solidFill>
                <a:latin typeface="Lexend Light"/>
                <a:ea typeface="Lexend Light"/>
                <a:cs typeface="Lexend Light"/>
                <a:sym typeface="Lexend Light"/>
              </a:rPr>
              <a:t>Tour 8</a:t>
            </a:r>
            <a:endParaRPr sz="1200" b="0" i="0" u="none" strike="noStrike" cap="none">
              <a:solidFill>
                <a:srgbClr val="27423A"/>
              </a:solidFill>
              <a:latin typeface="Lexend Light"/>
              <a:ea typeface="Lexend Light"/>
              <a:cs typeface="Lexend Light"/>
              <a:sym typeface="Lexend Light"/>
            </a:endParaRPr>
          </a:p>
        </p:txBody>
      </p:sp>
      <p:cxnSp>
        <p:nvCxnSpPr>
          <p:cNvPr id="663" name="Google Shape;663;p49"/>
          <p:cNvCxnSpPr/>
          <p:nvPr/>
        </p:nvCxnSpPr>
        <p:spPr>
          <a:xfrm>
            <a:off x="6109438" y="2454848"/>
            <a:ext cx="0" cy="1403400"/>
          </a:xfrm>
          <a:prstGeom prst="straightConnector1">
            <a:avLst/>
          </a:prstGeom>
          <a:noFill/>
          <a:ln w="9525" cap="flat" cmpd="sng">
            <a:solidFill>
              <a:srgbClr val="253642"/>
            </a:solidFill>
            <a:prstDash val="dot"/>
            <a:round/>
            <a:headEnd type="none" w="sm" len="sm"/>
            <a:tailEnd type="triangle" w="med" len="med"/>
          </a:ln>
        </p:spPr>
      </p:cxnSp>
      <p:cxnSp>
        <p:nvCxnSpPr>
          <p:cNvPr id="664" name="Google Shape;664;p49"/>
          <p:cNvCxnSpPr/>
          <p:nvPr/>
        </p:nvCxnSpPr>
        <p:spPr>
          <a:xfrm>
            <a:off x="11291038" y="2433625"/>
            <a:ext cx="0" cy="1403400"/>
          </a:xfrm>
          <a:prstGeom prst="straightConnector1">
            <a:avLst/>
          </a:prstGeom>
          <a:noFill/>
          <a:ln w="9525" cap="flat" cmpd="sng">
            <a:solidFill>
              <a:srgbClr val="253642"/>
            </a:solidFill>
            <a:prstDash val="dot"/>
            <a:round/>
            <a:headEnd type="none" w="sm" len="sm"/>
            <a:tailEnd type="triangle" w="med" len="med"/>
          </a:ln>
        </p:spPr>
      </p:cxnSp>
      <p:cxnSp>
        <p:nvCxnSpPr>
          <p:cNvPr id="665" name="Google Shape;665;p49"/>
          <p:cNvCxnSpPr/>
          <p:nvPr/>
        </p:nvCxnSpPr>
        <p:spPr>
          <a:xfrm>
            <a:off x="921208" y="2365558"/>
            <a:ext cx="0" cy="1492800"/>
          </a:xfrm>
          <a:prstGeom prst="straightConnector1">
            <a:avLst/>
          </a:prstGeom>
          <a:noFill/>
          <a:ln w="9525" cap="flat" cmpd="sng">
            <a:solidFill>
              <a:srgbClr val="253642"/>
            </a:solidFill>
            <a:prstDash val="dot"/>
            <a:round/>
            <a:headEnd type="none" w="sm" len="sm"/>
            <a:tailEnd type="triangle" w="med" len="med"/>
          </a:ln>
        </p:spPr>
      </p:cxnSp>
      <p:sp>
        <p:nvSpPr>
          <p:cNvPr id="666" name="Google Shape;666;p49"/>
          <p:cNvSpPr txBox="1"/>
          <p:nvPr/>
        </p:nvSpPr>
        <p:spPr>
          <a:xfrm>
            <a:off x="257447" y="4685350"/>
            <a:ext cx="13275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BB8A61"/>
                </a:solidFill>
                <a:latin typeface="Lexend"/>
                <a:ea typeface="Lexend"/>
                <a:cs typeface="Lexend"/>
                <a:sym typeface="Lexend"/>
              </a:rPr>
              <a:t>Départ !</a:t>
            </a:r>
            <a:endParaRPr sz="1400" b="1" i="0" u="none" strike="noStrike" cap="none">
              <a:solidFill>
                <a:srgbClr val="BB8A61"/>
              </a:solidFill>
              <a:latin typeface="Lexend"/>
              <a:ea typeface="Lexend"/>
              <a:cs typeface="Lexend"/>
              <a:sym typeface="Lexend"/>
            </a:endParaRPr>
          </a:p>
        </p:txBody>
      </p:sp>
      <p:sp>
        <p:nvSpPr>
          <p:cNvPr id="667" name="Google Shape;667;p49"/>
          <p:cNvSpPr txBox="1"/>
          <p:nvPr/>
        </p:nvSpPr>
        <p:spPr>
          <a:xfrm>
            <a:off x="5178542" y="4714208"/>
            <a:ext cx="18618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BB8A61"/>
                </a:solidFill>
                <a:latin typeface="Lexend"/>
                <a:ea typeface="Lexend"/>
                <a:cs typeface="Lexend"/>
                <a:sym typeface="Lexend"/>
              </a:rPr>
              <a:t>1h</a:t>
            </a:r>
            <a:endParaRPr sz="2000" b="1" i="0" u="none" strike="noStrike" cap="none">
              <a:solidFill>
                <a:srgbClr val="BB8A61"/>
              </a:solidFill>
              <a:latin typeface="Lexend"/>
              <a:ea typeface="Lexend"/>
              <a:cs typeface="Lexend"/>
              <a:sym typeface="Lexend"/>
            </a:endParaRPr>
          </a:p>
        </p:txBody>
      </p:sp>
      <p:sp>
        <p:nvSpPr>
          <p:cNvPr id="668" name="Google Shape;668;p49"/>
          <p:cNvSpPr txBox="1"/>
          <p:nvPr/>
        </p:nvSpPr>
        <p:spPr>
          <a:xfrm>
            <a:off x="10786863" y="4714188"/>
            <a:ext cx="10203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BB8A61"/>
                </a:solidFill>
                <a:latin typeface="Lexend"/>
                <a:ea typeface="Lexend"/>
                <a:cs typeface="Lexend"/>
                <a:sym typeface="Lexend"/>
              </a:rPr>
              <a:t>1h45</a:t>
            </a:r>
            <a:endParaRPr sz="1400" b="1" i="0" u="none" strike="noStrike" cap="none">
              <a:solidFill>
                <a:srgbClr val="BB8A61"/>
              </a:solidFill>
              <a:latin typeface="Lexend"/>
              <a:ea typeface="Lexend"/>
              <a:cs typeface="Lexend"/>
              <a:sym typeface="Lexend"/>
            </a:endParaRPr>
          </a:p>
        </p:txBody>
      </p:sp>
      <p:sp>
        <p:nvSpPr>
          <p:cNvPr id="669" name="Google Shape;669;p49"/>
          <p:cNvSpPr txBox="1"/>
          <p:nvPr/>
        </p:nvSpPr>
        <p:spPr>
          <a:xfrm>
            <a:off x="3795976" y="5962220"/>
            <a:ext cx="2399700" cy="361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fr-FR" sz="2000" b="0" i="0" u="none" strike="noStrike" cap="none">
                <a:solidFill>
                  <a:srgbClr val="27423A"/>
                </a:solidFill>
                <a:latin typeface="Lexend"/>
                <a:ea typeface="Lexend"/>
                <a:cs typeface="Lexend"/>
                <a:sym typeface="Lexend"/>
              </a:rPr>
              <a:t>Tour individuel</a:t>
            </a:r>
            <a:endParaRPr sz="2000" b="0" i="0" u="none" strike="noStrike" cap="none">
              <a:solidFill>
                <a:srgbClr val="27423A"/>
              </a:solidFill>
              <a:latin typeface="Lexend"/>
              <a:ea typeface="Lexend"/>
              <a:cs typeface="Lexend"/>
              <a:sym typeface="Lexend"/>
            </a:endParaRPr>
          </a:p>
        </p:txBody>
      </p:sp>
      <p:sp>
        <p:nvSpPr>
          <p:cNvPr id="670" name="Google Shape;670;p49"/>
          <p:cNvSpPr txBox="1"/>
          <p:nvPr/>
        </p:nvSpPr>
        <p:spPr>
          <a:xfrm>
            <a:off x="6976093" y="5992081"/>
            <a:ext cx="2399700" cy="361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fr-FR" sz="2000" b="0" i="0" u="none" strike="noStrike" cap="none">
                <a:solidFill>
                  <a:srgbClr val="27423A"/>
                </a:solidFill>
                <a:latin typeface="Lexend"/>
                <a:ea typeface="Lexend"/>
                <a:cs typeface="Lexend"/>
                <a:sym typeface="Lexend"/>
              </a:rPr>
              <a:t>Tour collectif</a:t>
            </a:r>
            <a:endParaRPr sz="2000" b="0" i="0" u="none" strike="noStrike" cap="none">
              <a:solidFill>
                <a:srgbClr val="27423A"/>
              </a:solidFill>
              <a:latin typeface="Lexend"/>
              <a:ea typeface="Lexend"/>
              <a:cs typeface="Lexend"/>
              <a:sym typeface="Lexend"/>
            </a:endParaRPr>
          </a:p>
        </p:txBody>
      </p:sp>
      <p:sp>
        <p:nvSpPr>
          <p:cNvPr id="671" name="Google Shape;671;p49"/>
          <p:cNvSpPr/>
          <p:nvPr/>
        </p:nvSpPr>
        <p:spPr>
          <a:xfrm>
            <a:off x="6607450" y="2598313"/>
            <a:ext cx="301800" cy="301800"/>
          </a:xfrm>
          <a:prstGeom prst="ellipse">
            <a:avLst/>
          </a:prstGeom>
          <a:noFill/>
          <a:ln w="38100" cap="flat" cmpd="sng">
            <a:solidFill>
              <a:srgbClr val="27423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7423A"/>
              </a:solidFill>
              <a:latin typeface="Arial"/>
              <a:ea typeface="Arial"/>
              <a:cs typeface="Arial"/>
              <a:sym typeface="Arial"/>
            </a:endParaRPr>
          </a:p>
        </p:txBody>
      </p:sp>
      <p:sp>
        <p:nvSpPr>
          <p:cNvPr id="672" name="Google Shape;672;p49"/>
          <p:cNvSpPr/>
          <p:nvPr/>
        </p:nvSpPr>
        <p:spPr>
          <a:xfrm>
            <a:off x="9218550" y="2598313"/>
            <a:ext cx="301800" cy="301800"/>
          </a:xfrm>
          <a:prstGeom prst="ellipse">
            <a:avLst/>
          </a:prstGeom>
          <a:noFill/>
          <a:ln w="38100" cap="flat" cmpd="sng">
            <a:solidFill>
              <a:srgbClr val="27423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7423A"/>
              </a:solidFill>
              <a:latin typeface="Arial"/>
              <a:ea typeface="Arial"/>
              <a:cs typeface="Arial"/>
              <a:sym typeface="Arial"/>
            </a:endParaRPr>
          </a:p>
        </p:txBody>
      </p:sp>
      <p:sp>
        <p:nvSpPr>
          <p:cNvPr id="673" name="Google Shape;673;p49"/>
          <p:cNvSpPr/>
          <p:nvPr/>
        </p:nvSpPr>
        <p:spPr>
          <a:xfrm>
            <a:off x="4001100" y="2610313"/>
            <a:ext cx="301800" cy="301800"/>
          </a:xfrm>
          <a:prstGeom prst="ellipse">
            <a:avLst/>
          </a:prstGeom>
          <a:noFill/>
          <a:ln w="38100" cap="flat" cmpd="sng">
            <a:solidFill>
              <a:srgbClr val="27423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7423A"/>
              </a:solidFill>
              <a:latin typeface="Arial"/>
              <a:ea typeface="Arial"/>
              <a:cs typeface="Arial"/>
              <a:sym typeface="Arial"/>
            </a:endParaRPr>
          </a:p>
        </p:txBody>
      </p:sp>
      <p:sp>
        <p:nvSpPr>
          <p:cNvPr id="674" name="Google Shape;674;p49"/>
          <p:cNvSpPr/>
          <p:nvPr/>
        </p:nvSpPr>
        <p:spPr>
          <a:xfrm>
            <a:off x="1394775" y="2615813"/>
            <a:ext cx="301800" cy="301800"/>
          </a:xfrm>
          <a:prstGeom prst="ellipse">
            <a:avLst/>
          </a:prstGeom>
          <a:noFill/>
          <a:ln w="38100" cap="flat" cmpd="sng">
            <a:solidFill>
              <a:srgbClr val="27423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7423A"/>
              </a:solidFill>
              <a:latin typeface="Arial"/>
              <a:ea typeface="Arial"/>
              <a:cs typeface="Arial"/>
              <a:sym typeface="Arial"/>
            </a:endParaRPr>
          </a:p>
        </p:txBody>
      </p:sp>
      <p:sp>
        <p:nvSpPr>
          <p:cNvPr id="675" name="Google Shape;675;p49"/>
          <p:cNvSpPr/>
          <p:nvPr/>
        </p:nvSpPr>
        <p:spPr>
          <a:xfrm>
            <a:off x="3472700" y="5992063"/>
            <a:ext cx="301800" cy="301800"/>
          </a:xfrm>
          <a:prstGeom prst="ellipse">
            <a:avLst/>
          </a:prstGeom>
          <a:noFill/>
          <a:ln w="38100" cap="flat" cmpd="sng">
            <a:solidFill>
              <a:srgbClr val="27423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22222"/>
              </a:solidFill>
              <a:latin typeface="Arial"/>
              <a:ea typeface="Arial"/>
              <a:cs typeface="Arial"/>
              <a:sym typeface="Arial"/>
            </a:endParaRPr>
          </a:p>
        </p:txBody>
      </p:sp>
      <p:sp>
        <p:nvSpPr>
          <p:cNvPr id="676" name="Google Shape;676;p49"/>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40</a:t>
            </a:fld>
            <a:endParaRPr/>
          </a:p>
        </p:txBody>
      </p:sp>
      <p:sp>
        <p:nvSpPr>
          <p:cNvPr id="677" name="Google Shape;677;p49"/>
          <p:cNvSpPr/>
          <p:nvPr/>
        </p:nvSpPr>
        <p:spPr>
          <a:xfrm>
            <a:off x="529200" y="329250"/>
            <a:ext cx="78651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Déroulé du jeu</a:t>
            </a:r>
            <a:endParaRPr sz="4900" b="1" i="0" u="none" strike="noStrike" cap="none">
              <a:solidFill>
                <a:srgbClr val="274139"/>
              </a:solidFill>
              <a:latin typeface="Lexend"/>
              <a:ea typeface="Lexend"/>
              <a:cs typeface="Lexend"/>
              <a:sym typeface="Lexend"/>
            </a:endParaRPr>
          </a:p>
        </p:txBody>
      </p:sp>
      <p:pic>
        <p:nvPicPr>
          <p:cNvPr id="678" name="Google Shape;678;p49"/>
          <p:cNvPicPr preferRelativeResize="0"/>
          <p:nvPr/>
        </p:nvPicPr>
        <p:blipFill>
          <a:blip r:embed="rId3">
            <a:alphaModFix amt="80000"/>
          </a:blip>
          <a:stretch>
            <a:fillRect/>
          </a:stretch>
        </p:blipFill>
        <p:spPr>
          <a:xfrm>
            <a:off x="623763" y="3935622"/>
            <a:ext cx="596275" cy="672461"/>
          </a:xfrm>
          <a:prstGeom prst="rect">
            <a:avLst/>
          </a:prstGeom>
          <a:noFill/>
          <a:ln>
            <a:noFill/>
          </a:ln>
        </p:spPr>
      </p:pic>
      <p:pic>
        <p:nvPicPr>
          <p:cNvPr id="679" name="Google Shape;679;p49"/>
          <p:cNvPicPr preferRelativeResize="0"/>
          <p:nvPr/>
        </p:nvPicPr>
        <p:blipFill>
          <a:blip r:embed="rId4">
            <a:alphaModFix amt="80000"/>
          </a:blip>
          <a:stretch>
            <a:fillRect/>
          </a:stretch>
        </p:blipFill>
        <p:spPr>
          <a:xfrm>
            <a:off x="2491537" y="2498325"/>
            <a:ext cx="714626" cy="662101"/>
          </a:xfrm>
          <a:prstGeom prst="rect">
            <a:avLst/>
          </a:prstGeom>
          <a:noFill/>
          <a:ln>
            <a:noFill/>
          </a:ln>
        </p:spPr>
      </p:pic>
      <p:pic>
        <p:nvPicPr>
          <p:cNvPr id="680" name="Google Shape;680;p49"/>
          <p:cNvPicPr preferRelativeResize="0"/>
          <p:nvPr/>
        </p:nvPicPr>
        <p:blipFill>
          <a:blip r:embed="rId5">
            <a:alphaModFix amt="79000"/>
          </a:blip>
          <a:stretch>
            <a:fillRect/>
          </a:stretch>
        </p:blipFill>
        <p:spPr>
          <a:xfrm>
            <a:off x="6315654" y="5866749"/>
            <a:ext cx="596293" cy="552451"/>
          </a:xfrm>
          <a:prstGeom prst="rect">
            <a:avLst/>
          </a:prstGeom>
          <a:noFill/>
          <a:ln>
            <a:noFill/>
          </a:ln>
        </p:spPr>
      </p:pic>
      <p:pic>
        <p:nvPicPr>
          <p:cNvPr id="681" name="Google Shape;681;p49"/>
          <p:cNvPicPr preferRelativeResize="0"/>
          <p:nvPr/>
        </p:nvPicPr>
        <p:blipFill>
          <a:blip r:embed="rId4">
            <a:alphaModFix amt="80000"/>
          </a:blip>
          <a:stretch>
            <a:fillRect/>
          </a:stretch>
        </p:blipFill>
        <p:spPr>
          <a:xfrm>
            <a:off x="5097875" y="2430175"/>
            <a:ext cx="714626" cy="662101"/>
          </a:xfrm>
          <a:prstGeom prst="rect">
            <a:avLst/>
          </a:prstGeom>
          <a:noFill/>
          <a:ln>
            <a:noFill/>
          </a:ln>
        </p:spPr>
      </p:pic>
      <p:pic>
        <p:nvPicPr>
          <p:cNvPr id="682" name="Google Shape;682;p49"/>
          <p:cNvPicPr preferRelativeResize="0"/>
          <p:nvPr/>
        </p:nvPicPr>
        <p:blipFill>
          <a:blip r:embed="rId4">
            <a:alphaModFix amt="80000"/>
          </a:blip>
          <a:stretch>
            <a:fillRect/>
          </a:stretch>
        </p:blipFill>
        <p:spPr>
          <a:xfrm>
            <a:off x="7704187" y="2435675"/>
            <a:ext cx="714626" cy="662101"/>
          </a:xfrm>
          <a:prstGeom prst="rect">
            <a:avLst/>
          </a:prstGeom>
          <a:noFill/>
          <a:ln>
            <a:noFill/>
          </a:ln>
        </p:spPr>
      </p:pic>
      <p:pic>
        <p:nvPicPr>
          <p:cNvPr id="683" name="Google Shape;683;p49"/>
          <p:cNvPicPr preferRelativeResize="0"/>
          <p:nvPr/>
        </p:nvPicPr>
        <p:blipFill>
          <a:blip r:embed="rId4">
            <a:alphaModFix amt="80000"/>
          </a:blip>
          <a:stretch>
            <a:fillRect/>
          </a:stretch>
        </p:blipFill>
        <p:spPr>
          <a:xfrm>
            <a:off x="10288262" y="2435675"/>
            <a:ext cx="714626" cy="662101"/>
          </a:xfrm>
          <a:prstGeom prst="rect">
            <a:avLst/>
          </a:prstGeom>
          <a:noFill/>
          <a:ln>
            <a:noFill/>
          </a:ln>
        </p:spPr>
      </p:pic>
      <p:pic>
        <p:nvPicPr>
          <p:cNvPr id="684" name="Google Shape;684;p49"/>
          <p:cNvPicPr preferRelativeResize="0"/>
          <p:nvPr/>
        </p:nvPicPr>
        <p:blipFill>
          <a:blip r:embed="rId3">
            <a:alphaModFix amt="80000"/>
          </a:blip>
          <a:stretch>
            <a:fillRect/>
          </a:stretch>
        </p:blipFill>
        <p:spPr>
          <a:xfrm>
            <a:off x="5811301" y="3949997"/>
            <a:ext cx="596275" cy="672461"/>
          </a:xfrm>
          <a:prstGeom prst="rect">
            <a:avLst/>
          </a:prstGeom>
          <a:noFill/>
          <a:ln>
            <a:noFill/>
          </a:ln>
        </p:spPr>
      </p:pic>
      <p:pic>
        <p:nvPicPr>
          <p:cNvPr id="685" name="Google Shape;685;p49"/>
          <p:cNvPicPr preferRelativeResize="0"/>
          <p:nvPr/>
        </p:nvPicPr>
        <p:blipFill>
          <a:blip r:embed="rId3">
            <a:alphaModFix amt="80000"/>
          </a:blip>
          <a:stretch>
            <a:fillRect/>
          </a:stretch>
        </p:blipFill>
        <p:spPr>
          <a:xfrm>
            <a:off x="10998863" y="3953022"/>
            <a:ext cx="596275" cy="67246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50"/>
          <p:cNvSpPr/>
          <p:nvPr/>
        </p:nvSpPr>
        <p:spPr>
          <a:xfrm>
            <a:off x="6337675" y="1147800"/>
            <a:ext cx="5494200" cy="52107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Arial"/>
              <a:buNone/>
            </a:pPr>
            <a:endParaRPr sz="1400" b="0" i="0" u="none" strike="noStrike" cap="none">
              <a:solidFill>
                <a:schemeClr val="lt1"/>
              </a:solidFill>
              <a:latin typeface="Arial"/>
              <a:ea typeface="Arial"/>
              <a:cs typeface="Arial"/>
              <a:sym typeface="Arial"/>
            </a:endParaRPr>
          </a:p>
        </p:txBody>
      </p:sp>
      <p:sp>
        <p:nvSpPr>
          <p:cNvPr id="691" name="Google Shape;691;p50"/>
          <p:cNvSpPr/>
          <p:nvPr/>
        </p:nvSpPr>
        <p:spPr>
          <a:xfrm>
            <a:off x="389650" y="1147800"/>
            <a:ext cx="5494200" cy="52107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2" name="Google Shape;692;p50"/>
          <p:cNvSpPr txBox="1"/>
          <p:nvPr/>
        </p:nvSpPr>
        <p:spPr>
          <a:xfrm>
            <a:off x="1590410" y="1241408"/>
            <a:ext cx="3092700" cy="66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300" b="1" i="0" u="none" strike="noStrike" cap="none">
                <a:solidFill>
                  <a:srgbClr val="27423A"/>
                </a:solidFill>
                <a:latin typeface="Lexend"/>
                <a:ea typeface="Lexend"/>
                <a:cs typeface="Lexend"/>
                <a:sym typeface="Lexend"/>
              </a:rPr>
              <a:t>Tour individuel</a:t>
            </a:r>
            <a:endParaRPr sz="2300" b="1" i="0" u="none" strike="noStrike" cap="none">
              <a:solidFill>
                <a:srgbClr val="27423A"/>
              </a:solidFill>
              <a:latin typeface="Lexend"/>
              <a:ea typeface="Lexend"/>
              <a:cs typeface="Lexend"/>
              <a:sym typeface="Lexend"/>
            </a:endParaRPr>
          </a:p>
        </p:txBody>
      </p:sp>
      <p:pic>
        <p:nvPicPr>
          <p:cNvPr id="693" name="Google Shape;693;p50"/>
          <p:cNvPicPr preferRelativeResize="0"/>
          <p:nvPr/>
        </p:nvPicPr>
        <p:blipFill rotWithShape="1">
          <a:blip r:embed="rId3">
            <a:alphaModFix/>
          </a:blip>
          <a:srcRect/>
          <a:stretch/>
        </p:blipFill>
        <p:spPr>
          <a:xfrm>
            <a:off x="2201712" y="2963675"/>
            <a:ext cx="1870083" cy="2617124"/>
          </a:xfrm>
          <a:prstGeom prst="rect">
            <a:avLst/>
          </a:prstGeom>
          <a:noFill/>
          <a:ln>
            <a:noFill/>
          </a:ln>
        </p:spPr>
      </p:pic>
      <p:sp>
        <p:nvSpPr>
          <p:cNvPr id="694" name="Google Shape;694;p50"/>
          <p:cNvSpPr txBox="1"/>
          <p:nvPr/>
        </p:nvSpPr>
        <p:spPr>
          <a:xfrm>
            <a:off x="479050" y="1831350"/>
            <a:ext cx="5315400" cy="1196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000" b="0" i="0" u="none" strike="noStrike" cap="none">
                <a:solidFill>
                  <a:srgbClr val="27423A"/>
                </a:solidFill>
                <a:latin typeface="Lexend Light"/>
                <a:ea typeface="Lexend Light"/>
                <a:cs typeface="Lexend Light"/>
                <a:sym typeface="Lexend Light"/>
              </a:rPr>
              <a:t>Vous êtes </a:t>
            </a:r>
            <a:r>
              <a:rPr lang="fr-FR" sz="2000" b="1" i="0" u="none" strike="noStrike" cap="none">
                <a:solidFill>
                  <a:srgbClr val="BB8A61"/>
                </a:solidFill>
                <a:latin typeface="Lexend"/>
                <a:ea typeface="Lexend"/>
                <a:cs typeface="Lexend"/>
                <a:sym typeface="Lexend"/>
              </a:rPr>
              <a:t>vous-même</a:t>
            </a:r>
            <a:r>
              <a:rPr lang="fr-FR" sz="2000" b="0" i="0" u="none" strike="noStrike" cap="none">
                <a:solidFill>
                  <a:srgbClr val="27423A"/>
                </a:solidFill>
                <a:latin typeface="Lexend Light"/>
                <a:ea typeface="Lexend Light"/>
                <a:cs typeface="Lexend Light"/>
                <a:sym typeface="Lexend Light"/>
              </a:rPr>
              <a:t>. </a:t>
            </a:r>
            <a:endParaRPr sz="20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2400"/>
              <a:buFont typeface="Arial"/>
              <a:buNone/>
            </a:pPr>
            <a:r>
              <a:rPr lang="fr-FR" sz="1600" b="0" i="0" u="none" strike="noStrike" cap="none">
                <a:solidFill>
                  <a:srgbClr val="27423A"/>
                </a:solidFill>
                <a:latin typeface="Lexend Light"/>
                <a:ea typeface="Lexend Light"/>
                <a:cs typeface="Lexend Light"/>
                <a:sym typeface="Lexend Light"/>
              </a:rPr>
              <a:t>Choisissez des actions individuelles pour </a:t>
            </a:r>
            <a:r>
              <a:rPr lang="fr-FR" sz="1600" b="1" i="0" u="none" strike="noStrike" cap="none">
                <a:solidFill>
                  <a:srgbClr val="BB8A61"/>
                </a:solidFill>
                <a:latin typeface="Lexend"/>
                <a:ea typeface="Lexend"/>
                <a:cs typeface="Lexend"/>
                <a:sym typeface="Lexend"/>
              </a:rPr>
              <a:t>réduire</a:t>
            </a:r>
            <a:r>
              <a:rPr lang="fr-FR" sz="1600" b="0" i="0" u="none" strike="noStrike" cap="none">
                <a:solidFill>
                  <a:srgbClr val="27423A"/>
                </a:solidFill>
                <a:latin typeface="Lexend Light"/>
                <a:ea typeface="Lexend Light"/>
                <a:cs typeface="Lexend Light"/>
                <a:sym typeface="Lexend Light"/>
              </a:rPr>
              <a:t> votre empreinte carbone et tenter d’</a:t>
            </a:r>
            <a:r>
              <a:rPr lang="fr-FR" sz="1600" b="1" i="0" u="none" strike="noStrike" cap="none">
                <a:solidFill>
                  <a:srgbClr val="BB8A61"/>
                </a:solidFill>
                <a:latin typeface="Lexend"/>
                <a:ea typeface="Lexend"/>
                <a:cs typeface="Lexend"/>
                <a:sym typeface="Lexend"/>
              </a:rPr>
              <a:t>influencer</a:t>
            </a:r>
            <a:r>
              <a:rPr lang="fr-FR" sz="1600" b="0" i="0" u="none" strike="noStrike" cap="none">
                <a:solidFill>
                  <a:srgbClr val="27423A"/>
                </a:solidFill>
                <a:latin typeface="Lexend Light"/>
                <a:ea typeface="Lexend Light"/>
                <a:cs typeface="Lexend Light"/>
                <a:sym typeface="Lexend Light"/>
              </a:rPr>
              <a:t> la société ! </a:t>
            </a:r>
            <a:endParaRPr sz="1600" b="0" i="0" u="none" strike="noStrike" cap="none">
              <a:solidFill>
                <a:srgbClr val="27423A"/>
              </a:solidFill>
              <a:latin typeface="Lexend Light"/>
              <a:ea typeface="Lexend Light"/>
              <a:cs typeface="Lexend Light"/>
              <a:sym typeface="Lexend Light"/>
            </a:endParaRPr>
          </a:p>
        </p:txBody>
      </p:sp>
      <p:sp>
        <p:nvSpPr>
          <p:cNvPr id="695" name="Google Shape;695;p50"/>
          <p:cNvSpPr/>
          <p:nvPr/>
        </p:nvSpPr>
        <p:spPr>
          <a:xfrm>
            <a:off x="663425" y="1372350"/>
            <a:ext cx="400200" cy="400200"/>
          </a:xfrm>
          <a:prstGeom prst="ellipse">
            <a:avLst/>
          </a:prstGeom>
          <a:noFill/>
          <a:ln w="38100" cap="flat" cmpd="sng">
            <a:solidFill>
              <a:srgbClr val="27384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50"/>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41</a:t>
            </a:fld>
            <a:endParaRPr/>
          </a:p>
        </p:txBody>
      </p:sp>
      <p:sp>
        <p:nvSpPr>
          <p:cNvPr id="697" name="Google Shape;697;p50"/>
          <p:cNvSpPr/>
          <p:nvPr/>
        </p:nvSpPr>
        <p:spPr>
          <a:xfrm>
            <a:off x="529200" y="329250"/>
            <a:ext cx="78651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Déroulé du jeu</a:t>
            </a:r>
            <a:endParaRPr sz="4900" b="1" i="0" u="none" strike="noStrike" cap="none">
              <a:solidFill>
                <a:srgbClr val="274139"/>
              </a:solidFill>
              <a:latin typeface="Lexend"/>
              <a:ea typeface="Lexend"/>
              <a:cs typeface="Lexend"/>
              <a:sym typeface="Lexend"/>
            </a:endParaRPr>
          </a:p>
        </p:txBody>
      </p:sp>
      <p:sp>
        <p:nvSpPr>
          <p:cNvPr id="698" name="Google Shape;698;p50"/>
          <p:cNvSpPr txBox="1"/>
          <p:nvPr/>
        </p:nvSpPr>
        <p:spPr>
          <a:xfrm>
            <a:off x="479050" y="5702175"/>
            <a:ext cx="5315400" cy="51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300" b="1" i="0" u="none" strike="noStrike" cap="none">
                <a:solidFill>
                  <a:srgbClr val="27423A"/>
                </a:solidFill>
                <a:latin typeface="Lexend"/>
                <a:ea typeface="Lexend"/>
                <a:cs typeface="Lexend"/>
                <a:sym typeface="Lexend"/>
              </a:rPr>
              <a:t>Budget :</a:t>
            </a:r>
            <a:r>
              <a:rPr lang="fr-FR" sz="2000" b="0" i="0" u="none" strike="noStrike" cap="none">
                <a:solidFill>
                  <a:srgbClr val="27423A"/>
                </a:solidFill>
                <a:latin typeface="Lexend Light"/>
                <a:ea typeface="Lexend Light"/>
                <a:cs typeface="Lexend Light"/>
                <a:sym typeface="Lexend Light"/>
              </a:rPr>
              <a:t> 8❤️ par tour. </a:t>
            </a:r>
            <a:endParaRPr sz="1600" b="0" i="0" u="none" strike="noStrike" cap="none">
              <a:solidFill>
                <a:srgbClr val="27423A"/>
              </a:solidFill>
              <a:latin typeface="Lexend Light"/>
              <a:ea typeface="Lexend Light"/>
              <a:cs typeface="Lexend Light"/>
              <a:sym typeface="Lexend Light"/>
            </a:endParaRPr>
          </a:p>
        </p:txBody>
      </p:sp>
      <p:sp>
        <p:nvSpPr>
          <p:cNvPr id="699" name="Google Shape;699;p50"/>
          <p:cNvSpPr txBox="1"/>
          <p:nvPr/>
        </p:nvSpPr>
        <p:spPr>
          <a:xfrm>
            <a:off x="7538435" y="1241408"/>
            <a:ext cx="3092700" cy="66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300" b="1" i="0" u="none" strike="noStrike" cap="none">
                <a:solidFill>
                  <a:srgbClr val="27423A"/>
                </a:solidFill>
                <a:latin typeface="Lexend"/>
                <a:ea typeface="Lexend"/>
                <a:cs typeface="Lexend"/>
                <a:sym typeface="Lexend"/>
              </a:rPr>
              <a:t>Tour collectif</a:t>
            </a:r>
            <a:endParaRPr sz="2300" b="1" i="0" u="none" strike="noStrike" cap="none">
              <a:solidFill>
                <a:srgbClr val="27423A"/>
              </a:solidFill>
              <a:latin typeface="Lexend"/>
              <a:ea typeface="Lexend"/>
              <a:cs typeface="Lexend"/>
              <a:sym typeface="Lexend"/>
            </a:endParaRPr>
          </a:p>
        </p:txBody>
      </p:sp>
      <p:pic>
        <p:nvPicPr>
          <p:cNvPr id="700" name="Google Shape;700;p50"/>
          <p:cNvPicPr preferRelativeResize="0"/>
          <p:nvPr/>
        </p:nvPicPr>
        <p:blipFill rotWithShape="1">
          <a:blip r:embed="rId4">
            <a:alphaModFix/>
          </a:blip>
          <a:srcRect/>
          <a:stretch/>
        </p:blipFill>
        <p:spPr>
          <a:xfrm>
            <a:off x="8149729" y="3011538"/>
            <a:ext cx="1870083" cy="2617124"/>
          </a:xfrm>
          <a:prstGeom prst="rect">
            <a:avLst/>
          </a:prstGeom>
          <a:noFill/>
          <a:ln>
            <a:noFill/>
          </a:ln>
        </p:spPr>
      </p:pic>
      <p:sp>
        <p:nvSpPr>
          <p:cNvPr id="701" name="Google Shape;701;p50"/>
          <p:cNvSpPr txBox="1"/>
          <p:nvPr/>
        </p:nvSpPr>
        <p:spPr>
          <a:xfrm>
            <a:off x="7083850" y="1831350"/>
            <a:ext cx="40020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fr-FR" sz="2000" b="0" i="0" u="none" strike="noStrike" cap="none">
                <a:solidFill>
                  <a:srgbClr val="27423A"/>
                </a:solidFill>
                <a:latin typeface="Lexend Light"/>
                <a:ea typeface="Lexend Light"/>
                <a:cs typeface="Lexend Light"/>
                <a:sym typeface="Lexend Light"/>
              </a:rPr>
              <a:t>Vous allez choisir </a:t>
            </a:r>
            <a:r>
              <a:rPr lang="fr-FR" sz="2000" b="1" i="0" u="none" strike="noStrike" cap="none">
                <a:solidFill>
                  <a:srgbClr val="BB8A61"/>
                </a:solidFill>
                <a:latin typeface="Lexend"/>
                <a:ea typeface="Lexend"/>
                <a:cs typeface="Lexend"/>
                <a:sym typeface="Lexend"/>
              </a:rPr>
              <a:t>ensemble</a:t>
            </a:r>
            <a:r>
              <a:rPr lang="fr-FR" sz="2000" b="0" i="0" u="none" strike="noStrike" cap="none">
                <a:solidFill>
                  <a:srgbClr val="27423A"/>
                </a:solidFill>
                <a:latin typeface="Lexend Light"/>
                <a:ea typeface="Lexend Light"/>
                <a:cs typeface="Lexend Light"/>
                <a:sym typeface="Lexend Light"/>
              </a:rPr>
              <a:t>, en tant que </a:t>
            </a:r>
            <a:r>
              <a:rPr lang="fr-FR" sz="2000" b="1" i="0" u="none" strike="noStrike" cap="none">
                <a:solidFill>
                  <a:srgbClr val="BB8A61"/>
                </a:solidFill>
                <a:latin typeface="Lexend"/>
                <a:ea typeface="Lexend"/>
                <a:cs typeface="Lexend"/>
                <a:sym typeface="Lexend"/>
              </a:rPr>
              <a:t>décideurs</a:t>
            </a:r>
            <a:r>
              <a:rPr lang="fr-FR" sz="2000" b="0" i="0" u="none" strike="noStrike" cap="none">
                <a:solidFill>
                  <a:srgbClr val="27423A"/>
                </a:solidFill>
                <a:latin typeface="Lexend Light"/>
                <a:ea typeface="Lexend Light"/>
                <a:cs typeface="Lexend Light"/>
                <a:sym typeface="Lexend Light"/>
              </a:rPr>
              <a:t>, </a:t>
            </a:r>
            <a:endParaRPr sz="1600" b="0" i="0" u="none" strike="noStrike" cap="none">
              <a:solidFill>
                <a:srgbClr val="27423A"/>
              </a:solidFill>
              <a:latin typeface="Lexend Light"/>
              <a:ea typeface="Lexend Light"/>
              <a:cs typeface="Lexend Light"/>
              <a:sym typeface="Lexend Light"/>
            </a:endParaRPr>
          </a:p>
        </p:txBody>
      </p:sp>
      <p:sp>
        <p:nvSpPr>
          <p:cNvPr id="702" name="Google Shape;702;p50"/>
          <p:cNvSpPr txBox="1"/>
          <p:nvPr/>
        </p:nvSpPr>
        <p:spPr>
          <a:xfrm>
            <a:off x="6879163" y="5628650"/>
            <a:ext cx="4411200" cy="51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300" b="1" i="0" u="none" strike="noStrike" cap="none">
                <a:solidFill>
                  <a:srgbClr val="27423A"/>
                </a:solidFill>
                <a:latin typeface="Lexend"/>
                <a:ea typeface="Lexend"/>
                <a:cs typeface="Lexend"/>
                <a:sym typeface="Lexend"/>
              </a:rPr>
              <a:t>Budget :</a:t>
            </a:r>
            <a:r>
              <a:rPr lang="fr-FR" sz="2000" b="0" i="0" u="none" strike="noStrike" cap="none">
                <a:solidFill>
                  <a:srgbClr val="27423A"/>
                </a:solidFill>
                <a:latin typeface="Lexend Light"/>
                <a:ea typeface="Lexend Light"/>
                <a:cs typeface="Lexend Light"/>
                <a:sym typeface="Lexend Light"/>
              </a:rPr>
              <a:t> en      milliards d’euros, à partir de 3Mrd€ par tour … </a:t>
            </a:r>
            <a:endParaRPr sz="1600" b="0" i="0" u="none" strike="noStrike" cap="none">
              <a:solidFill>
                <a:srgbClr val="27423A"/>
              </a:solidFill>
              <a:latin typeface="Lexend Light"/>
              <a:ea typeface="Lexend Light"/>
              <a:cs typeface="Lexend Light"/>
              <a:sym typeface="Lexend Light"/>
            </a:endParaRPr>
          </a:p>
        </p:txBody>
      </p:sp>
      <p:sp>
        <p:nvSpPr>
          <p:cNvPr id="703" name="Google Shape;703;p50"/>
          <p:cNvSpPr txBox="1"/>
          <p:nvPr/>
        </p:nvSpPr>
        <p:spPr>
          <a:xfrm>
            <a:off x="6713725" y="2349425"/>
            <a:ext cx="4742400" cy="627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600"/>
              <a:buFont typeface="Arial"/>
              <a:buNone/>
            </a:pPr>
            <a:r>
              <a:rPr lang="fr-FR" sz="1600" b="0" i="0" u="none" strike="noStrike" cap="none">
                <a:solidFill>
                  <a:srgbClr val="27423A"/>
                </a:solidFill>
                <a:latin typeface="Lexend Light"/>
                <a:ea typeface="Lexend Light"/>
                <a:cs typeface="Lexend Light"/>
                <a:sym typeface="Lexend Light"/>
              </a:rPr>
              <a:t>d’investir dans des </a:t>
            </a:r>
            <a:r>
              <a:rPr lang="fr-FR" sz="1600" b="1" i="0" u="none" strike="noStrike" cap="none">
                <a:solidFill>
                  <a:srgbClr val="BB8A61"/>
                </a:solidFill>
                <a:latin typeface="Lexend"/>
                <a:ea typeface="Lexend"/>
                <a:cs typeface="Lexend"/>
                <a:sym typeface="Lexend"/>
              </a:rPr>
              <a:t>leviers nationaux</a:t>
            </a:r>
            <a:r>
              <a:rPr lang="fr-FR" sz="1600" b="0" i="0" u="none" strike="noStrike" cap="none">
                <a:solidFill>
                  <a:srgbClr val="27423A"/>
                </a:solidFill>
                <a:latin typeface="Lexend Light"/>
                <a:ea typeface="Lexend Light"/>
                <a:cs typeface="Lexend Light"/>
                <a:sym typeface="Lexend Light"/>
              </a:rPr>
              <a:t> qui s’appliqueront à tout le pays.</a:t>
            </a:r>
            <a:endParaRPr sz="1400" b="0" i="0" u="none" strike="noStrike" cap="none">
              <a:solidFill>
                <a:srgbClr val="000000"/>
              </a:solidFill>
              <a:latin typeface="Arial"/>
              <a:ea typeface="Arial"/>
              <a:cs typeface="Arial"/>
              <a:sym typeface="Arial"/>
            </a:endParaRPr>
          </a:p>
        </p:txBody>
      </p:sp>
      <p:sp>
        <p:nvSpPr>
          <p:cNvPr id="704" name="Google Shape;704;p50"/>
          <p:cNvSpPr/>
          <p:nvPr/>
        </p:nvSpPr>
        <p:spPr>
          <a:xfrm>
            <a:off x="8737900" y="5729075"/>
            <a:ext cx="267900" cy="267900"/>
          </a:xfrm>
          <a:prstGeom prst="ellipse">
            <a:avLst/>
          </a:prstGeom>
          <a:solidFill>
            <a:srgbClr val="27423A"/>
          </a:solidFill>
          <a:ln w="9525" cap="flat" cmpd="sng">
            <a:solidFill>
              <a:schemeClr val="dk2"/>
            </a:solidFill>
            <a:prstDash val="solid"/>
            <a:round/>
            <a:headEnd type="none" w="sm" len="sm"/>
            <a:tailEnd type="none" w="sm" len="sm"/>
          </a:ln>
        </p:spPr>
        <p:txBody>
          <a:bodyPr spcFirstLastPara="1" wrap="square" lIns="18000"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lt1"/>
                </a:solidFill>
                <a:latin typeface="Lexend Medium"/>
                <a:ea typeface="Lexend Medium"/>
                <a:cs typeface="Lexend Medium"/>
                <a:sym typeface="Lexend Medium"/>
              </a:rPr>
              <a:t>€</a:t>
            </a:r>
            <a:endParaRPr sz="1600" b="0" i="0" u="none" strike="noStrike" cap="none">
              <a:solidFill>
                <a:schemeClr val="lt1"/>
              </a:solidFill>
              <a:latin typeface="Lexend Medium"/>
              <a:ea typeface="Lexend Medium"/>
              <a:cs typeface="Lexend Medium"/>
              <a:sym typeface="Lexend Medium"/>
            </a:endParaRPr>
          </a:p>
        </p:txBody>
      </p:sp>
      <p:pic>
        <p:nvPicPr>
          <p:cNvPr id="705" name="Google Shape;705;p50"/>
          <p:cNvPicPr preferRelativeResize="0"/>
          <p:nvPr/>
        </p:nvPicPr>
        <p:blipFill>
          <a:blip r:embed="rId5">
            <a:alphaModFix amt="83000"/>
          </a:blip>
          <a:stretch>
            <a:fillRect/>
          </a:stretch>
        </p:blipFill>
        <p:spPr>
          <a:xfrm>
            <a:off x="6494563" y="1278749"/>
            <a:ext cx="633975" cy="5874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709"/>
        <p:cNvGrpSpPr/>
        <p:nvPr/>
      </p:nvGrpSpPr>
      <p:grpSpPr>
        <a:xfrm>
          <a:off x="0" y="0"/>
          <a:ext cx="0" cy="0"/>
          <a:chOff x="0" y="0"/>
          <a:chExt cx="0" cy="0"/>
        </a:xfrm>
      </p:grpSpPr>
      <p:pic>
        <p:nvPicPr>
          <p:cNvPr id="710" name="Google Shape;710;p51"/>
          <p:cNvPicPr preferRelativeResize="0"/>
          <p:nvPr/>
        </p:nvPicPr>
        <p:blipFill rotWithShape="1">
          <a:blip r:embed="rId3">
            <a:alphaModFix/>
          </a:blip>
          <a:srcRect/>
          <a:stretch/>
        </p:blipFill>
        <p:spPr>
          <a:xfrm>
            <a:off x="86625" y="66675"/>
            <a:ext cx="12038700" cy="6724800"/>
          </a:xfrm>
          <a:prstGeom prst="roundRect">
            <a:avLst>
              <a:gd name="adj" fmla="val 3746"/>
            </a:avLst>
          </a:prstGeom>
          <a:noFill/>
          <a:ln>
            <a:noFill/>
          </a:ln>
        </p:spPr>
      </p:pic>
      <p:pic>
        <p:nvPicPr>
          <p:cNvPr id="711" name="Google Shape;711;p51"/>
          <p:cNvPicPr preferRelativeResize="0"/>
          <p:nvPr/>
        </p:nvPicPr>
        <p:blipFill rotWithShape="1">
          <a:blip r:embed="rId4">
            <a:alphaModFix/>
          </a:blip>
          <a:srcRect/>
          <a:stretch/>
        </p:blipFill>
        <p:spPr>
          <a:xfrm>
            <a:off x="9357100" y="403149"/>
            <a:ext cx="2418048" cy="802874"/>
          </a:xfrm>
          <a:prstGeom prst="rect">
            <a:avLst/>
          </a:prstGeom>
          <a:noFill/>
          <a:ln>
            <a:noFill/>
          </a:ln>
        </p:spPr>
      </p:pic>
      <p:sp>
        <p:nvSpPr>
          <p:cNvPr id="712" name="Google Shape;712;p51"/>
          <p:cNvSpPr/>
          <p:nvPr/>
        </p:nvSpPr>
        <p:spPr>
          <a:xfrm>
            <a:off x="2614688" y="1571625"/>
            <a:ext cx="6343500" cy="3714900"/>
          </a:xfrm>
          <a:prstGeom prst="roundRect">
            <a:avLst>
              <a:gd name="adj" fmla="val 16667"/>
            </a:avLst>
          </a:prstGeom>
          <a:solidFill>
            <a:srgbClr val="FFFFFF">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51"/>
          <p:cNvSpPr txBox="1"/>
          <p:nvPr/>
        </p:nvSpPr>
        <p:spPr>
          <a:xfrm>
            <a:off x="-2038349" y="3063050"/>
            <a:ext cx="5451600" cy="3428100"/>
          </a:xfrm>
          <a:prstGeom prst="rect">
            <a:avLst/>
          </a:prstGeom>
          <a:noFill/>
          <a:ln>
            <a:noFill/>
          </a:ln>
        </p:spPr>
        <p:txBody>
          <a:bodyPr spcFirstLastPara="1" wrap="square" lIns="0" tIns="0" rIns="0" bIns="0" anchor="ctr" anchorCtr="0">
            <a:noAutofit/>
          </a:bodyPr>
          <a:lstStyle/>
          <a:p>
            <a:pPr marL="0" marR="0" lvl="0" indent="0" algn="r" rtl="0">
              <a:lnSpc>
                <a:spcPct val="95000"/>
              </a:lnSpc>
              <a:spcBef>
                <a:spcPts val="0"/>
              </a:spcBef>
              <a:spcAft>
                <a:spcPts val="0"/>
              </a:spcAft>
              <a:buClr>
                <a:srgbClr val="FFFFFF"/>
              </a:buClr>
              <a:buSzPts val="26500"/>
              <a:buFont typeface="Lexend"/>
              <a:buNone/>
            </a:pPr>
            <a:r>
              <a:rPr lang="fr-FR" sz="30000" b="1" i="0" u="none" strike="noStrike" cap="none">
                <a:solidFill>
                  <a:srgbClr val="BB8A61"/>
                </a:solidFill>
                <a:latin typeface="Lexend"/>
                <a:ea typeface="Lexend"/>
                <a:cs typeface="Lexend"/>
                <a:sym typeface="Lexend"/>
              </a:rPr>
              <a:t>04</a:t>
            </a:r>
            <a:endParaRPr sz="30000" b="0" i="0" u="none" strike="noStrike" cap="none">
              <a:solidFill>
                <a:srgbClr val="BB8A61"/>
              </a:solidFill>
              <a:latin typeface="Lexend"/>
              <a:ea typeface="Lexend"/>
              <a:cs typeface="Lexend"/>
              <a:sym typeface="Lexend"/>
            </a:endParaRPr>
          </a:p>
        </p:txBody>
      </p:sp>
      <p:sp>
        <p:nvSpPr>
          <p:cNvPr id="714" name="Google Shape;714;p51"/>
          <p:cNvSpPr txBox="1"/>
          <p:nvPr/>
        </p:nvSpPr>
        <p:spPr>
          <a:xfrm>
            <a:off x="2764913" y="1944225"/>
            <a:ext cx="6822000" cy="2969700"/>
          </a:xfrm>
          <a:prstGeom prst="rect">
            <a:avLst/>
          </a:prstGeom>
          <a:noFill/>
          <a:ln>
            <a:noFill/>
          </a:ln>
        </p:spPr>
        <p:txBody>
          <a:bodyPr spcFirstLastPara="1" wrap="square" lIns="345475" tIns="172725" rIns="345475" bIns="172725" anchor="ctr" anchorCtr="0">
            <a:noAutofit/>
          </a:bodyPr>
          <a:lstStyle/>
          <a:p>
            <a:pPr marL="0" marR="0" lvl="0" indent="0" algn="l" rtl="0">
              <a:lnSpc>
                <a:spcPct val="90000"/>
              </a:lnSpc>
              <a:spcBef>
                <a:spcPts val="0"/>
              </a:spcBef>
              <a:spcAft>
                <a:spcPts val="0"/>
              </a:spcAft>
              <a:buClr>
                <a:srgbClr val="000000"/>
              </a:buClr>
              <a:buSzPts val="4800"/>
              <a:buFont typeface="Arial"/>
              <a:buNone/>
            </a:pPr>
            <a:r>
              <a:rPr lang="fr-FR" sz="8000" b="1" i="0" u="none" strike="noStrike" cap="none">
                <a:solidFill>
                  <a:srgbClr val="2D4038"/>
                </a:solidFill>
                <a:latin typeface="Lexend"/>
                <a:ea typeface="Lexend"/>
                <a:cs typeface="Lexend"/>
                <a:sym typeface="Lexend"/>
              </a:rPr>
              <a:t>Modèles</a:t>
            </a:r>
            <a:r>
              <a:rPr lang="fr-FR" sz="8000" b="1" i="0" u="none" strike="noStrike" cap="none">
                <a:solidFill>
                  <a:srgbClr val="BB8A61"/>
                </a:solidFill>
                <a:latin typeface="Lexend"/>
                <a:ea typeface="Lexend"/>
                <a:cs typeface="Lexend"/>
                <a:sym typeface="Lexend"/>
              </a:rPr>
              <a:t>,</a:t>
            </a:r>
            <a:r>
              <a:rPr lang="fr-FR" sz="8000" b="1" i="0" u="none" strike="noStrike" cap="none">
                <a:solidFill>
                  <a:srgbClr val="2D4038"/>
                </a:solidFill>
                <a:latin typeface="Lexend"/>
                <a:ea typeface="Lexend"/>
                <a:cs typeface="Lexend"/>
                <a:sym typeface="Lexend"/>
              </a:rPr>
              <a:t> </a:t>
            </a:r>
            <a:endParaRPr sz="8000" b="1" i="0" u="none" strike="noStrike" cap="none">
              <a:solidFill>
                <a:srgbClr val="2D4038"/>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4800"/>
              <a:buFont typeface="Arial"/>
              <a:buNone/>
            </a:pPr>
            <a:r>
              <a:rPr lang="fr-FR" sz="8000" b="1" i="0" u="none" strike="noStrike" cap="none">
                <a:solidFill>
                  <a:srgbClr val="2D4038"/>
                </a:solidFill>
                <a:latin typeface="Lexend"/>
                <a:ea typeface="Lexend"/>
                <a:cs typeface="Lexend"/>
                <a:sym typeface="Lexend"/>
              </a:rPr>
              <a:t>Sources </a:t>
            </a:r>
            <a:endParaRPr sz="8000" b="1" i="0" u="none" strike="noStrike" cap="none">
              <a:solidFill>
                <a:srgbClr val="2D4038"/>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4800"/>
              <a:buFont typeface="Arial"/>
              <a:buNone/>
            </a:pPr>
            <a:r>
              <a:rPr lang="fr-FR" sz="8000" b="1" i="0" u="none" strike="noStrike" cap="none">
                <a:solidFill>
                  <a:srgbClr val="BB8A61"/>
                </a:solidFill>
                <a:latin typeface="Lexend"/>
                <a:ea typeface="Lexend"/>
                <a:cs typeface="Lexend"/>
                <a:sym typeface="Lexend"/>
              </a:rPr>
              <a:t>&amp;</a:t>
            </a:r>
            <a:r>
              <a:rPr lang="fr-FR" sz="8000" b="1" i="0" u="none" strike="noStrike" cap="none">
                <a:solidFill>
                  <a:srgbClr val="2D4038"/>
                </a:solidFill>
                <a:latin typeface="Lexend"/>
                <a:ea typeface="Lexend"/>
                <a:cs typeface="Lexend"/>
                <a:sym typeface="Lexend"/>
              </a:rPr>
              <a:t> Données</a:t>
            </a:r>
            <a:endParaRPr sz="8000" b="1" i="0" u="none" strike="noStrike" cap="none">
              <a:solidFill>
                <a:srgbClr val="2D4038"/>
              </a:solidFill>
              <a:latin typeface="Lexend"/>
              <a:ea typeface="Lexend"/>
              <a:cs typeface="Lexend"/>
              <a:sym typeface="Lexen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52"/>
          <p:cNvSpPr/>
          <p:nvPr/>
        </p:nvSpPr>
        <p:spPr>
          <a:xfrm>
            <a:off x="529200" y="329250"/>
            <a:ext cx="109743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Modélisation</a:t>
            </a:r>
            <a:endParaRPr sz="4900" b="1" i="0" u="none" strike="noStrike" cap="none">
              <a:solidFill>
                <a:schemeClr val="dk2"/>
              </a:solidFill>
              <a:latin typeface="Lexend"/>
              <a:ea typeface="Lexend"/>
              <a:cs typeface="Lexend"/>
              <a:sym typeface="Lexend"/>
            </a:endParaRPr>
          </a:p>
        </p:txBody>
      </p:sp>
      <p:sp>
        <p:nvSpPr>
          <p:cNvPr id="721" name="Google Shape;721;p52"/>
          <p:cNvSpPr/>
          <p:nvPr/>
        </p:nvSpPr>
        <p:spPr>
          <a:xfrm>
            <a:off x="657975" y="1199900"/>
            <a:ext cx="5295000" cy="5316900"/>
          </a:xfrm>
          <a:prstGeom prst="roundRect">
            <a:avLst>
              <a:gd name="adj" fmla="val 4957"/>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52"/>
          <p:cNvSpPr/>
          <p:nvPr/>
        </p:nvSpPr>
        <p:spPr>
          <a:xfrm>
            <a:off x="6239025" y="1199900"/>
            <a:ext cx="5295000" cy="5316900"/>
          </a:xfrm>
          <a:prstGeom prst="roundRect">
            <a:avLst>
              <a:gd name="adj" fmla="val 4957"/>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52"/>
          <p:cNvSpPr/>
          <p:nvPr/>
        </p:nvSpPr>
        <p:spPr>
          <a:xfrm>
            <a:off x="708975" y="1251050"/>
            <a:ext cx="5193000" cy="5214600"/>
          </a:xfrm>
          <a:prstGeom prst="roundRect">
            <a:avLst>
              <a:gd name="adj" fmla="val 4957"/>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52"/>
          <p:cNvSpPr/>
          <p:nvPr/>
        </p:nvSpPr>
        <p:spPr>
          <a:xfrm>
            <a:off x="6290025" y="1251050"/>
            <a:ext cx="5193000" cy="5214600"/>
          </a:xfrm>
          <a:prstGeom prst="roundRect">
            <a:avLst>
              <a:gd name="adj" fmla="val 4957"/>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52"/>
          <p:cNvSpPr txBox="1"/>
          <p:nvPr/>
        </p:nvSpPr>
        <p:spPr>
          <a:xfrm>
            <a:off x="644175" y="1451875"/>
            <a:ext cx="5322600" cy="43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2300" b="1" i="0" u="none" strike="noStrike" cap="none">
                <a:solidFill>
                  <a:srgbClr val="274139"/>
                </a:solidFill>
                <a:latin typeface="Lexend"/>
                <a:ea typeface="Lexend"/>
                <a:cs typeface="Lexend"/>
                <a:sym typeface="Lexend"/>
              </a:rPr>
              <a:t>Calculs d’empreinte carbone</a:t>
            </a:r>
            <a:endParaRPr sz="2300" b="1" i="0" u="none" strike="noStrike" cap="none">
              <a:solidFill>
                <a:srgbClr val="274139"/>
              </a:solidFill>
              <a:latin typeface="Lexend"/>
              <a:ea typeface="Lexend"/>
              <a:cs typeface="Lexend"/>
              <a:sym typeface="Lexend"/>
            </a:endParaRPr>
          </a:p>
        </p:txBody>
      </p:sp>
      <p:sp>
        <p:nvSpPr>
          <p:cNvPr id="726" name="Google Shape;726;p52"/>
          <p:cNvSpPr txBox="1"/>
          <p:nvPr/>
        </p:nvSpPr>
        <p:spPr>
          <a:xfrm>
            <a:off x="6225225" y="1297525"/>
            <a:ext cx="5322600" cy="7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2300" b="1" i="0" u="none" strike="noStrike" cap="none">
                <a:solidFill>
                  <a:srgbClr val="274139"/>
                </a:solidFill>
                <a:latin typeface="Lexend"/>
                <a:ea typeface="Lexend"/>
                <a:cs typeface="Lexend"/>
                <a:sym typeface="Lexend"/>
              </a:rPr>
              <a:t>Modélisation de scénarios </a:t>
            </a:r>
            <a:br>
              <a:rPr lang="fr-FR" sz="2300" b="1" i="0" u="none" strike="noStrike" cap="none">
                <a:solidFill>
                  <a:srgbClr val="274139"/>
                </a:solidFill>
                <a:latin typeface="Lexend"/>
                <a:ea typeface="Lexend"/>
                <a:cs typeface="Lexend"/>
                <a:sym typeface="Lexend"/>
              </a:rPr>
            </a:br>
            <a:r>
              <a:rPr lang="fr-FR" sz="2300" b="1" i="0" u="none" strike="noStrike" cap="none">
                <a:solidFill>
                  <a:srgbClr val="274139"/>
                </a:solidFill>
                <a:latin typeface="Lexend"/>
                <a:ea typeface="Lexend"/>
                <a:cs typeface="Lexend"/>
                <a:sym typeface="Lexend"/>
              </a:rPr>
              <a:t>de transition</a:t>
            </a:r>
            <a:endParaRPr sz="2300" b="1" i="0" u="none" strike="noStrike" cap="none">
              <a:solidFill>
                <a:srgbClr val="274139"/>
              </a:solidFill>
              <a:latin typeface="Lexend"/>
              <a:ea typeface="Lexend"/>
              <a:cs typeface="Lexend"/>
              <a:sym typeface="Lexend"/>
            </a:endParaRPr>
          </a:p>
        </p:txBody>
      </p:sp>
      <p:sp>
        <p:nvSpPr>
          <p:cNvPr id="727" name="Google Shape;727;p52"/>
          <p:cNvSpPr txBox="1"/>
          <p:nvPr/>
        </p:nvSpPr>
        <p:spPr>
          <a:xfrm>
            <a:off x="708975" y="2265050"/>
            <a:ext cx="5193000" cy="43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274139"/>
                </a:solidFill>
                <a:latin typeface="Lexend"/>
                <a:ea typeface="Lexend"/>
                <a:cs typeface="Lexend"/>
                <a:sym typeface="Lexend"/>
              </a:rPr>
              <a:t>Application des principes </a:t>
            </a:r>
            <a:br>
              <a:rPr lang="fr-FR" sz="1600" b="0" i="0" u="none" strike="noStrike" cap="none">
                <a:solidFill>
                  <a:srgbClr val="274139"/>
                </a:solidFill>
                <a:latin typeface="Lexend"/>
                <a:ea typeface="Lexend"/>
                <a:cs typeface="Lexend"/>
                <a:sym typeface="Lexend"/>
              </a:rPr>
            </a:br>
            <a:r>
              <a:rPr lang="fr-FR" sz="1600" b="0" i="0" u="none" strike="noStrike" cap="none">
                <a:solidFill>
                  <a:srgbClr val="274139"/>
                </a:solidFill>
                <a:latin typeface="Lexend"/>
                <a:ea typeface="Lexend"/>
                <a:cs typeface="Lexend"/>
                <a:sym typeface="Lexend"/>
              </a:rPr>
              <a:t>de la comptabilité carbone :</a:t>
            </a:r>
            <a:endParaRPr sz="1600" b="0" i="0" u="none" strike="noStrike" cap="none">
              <a:solidFill>
                <a:srgbClr val="274139"/>
              </a:solidFill>
              <a:latin typeface="Lexend"/>
              <a:ea typeface="Lexend"/>
              <a:cs typeface="Lexend"/>
              <a:sym typeface="Lexend"/>
            </a:endParaRPr>
          </a:p>
        </p:txBody>
      </p:sp>
      <p:sp>
        <p:nvSpPr>
          <p:cNvPr id="728" name="Google Shape;728;p52"/>
          <p:cNvSpPr txBox="1"/>
          <p:nvPr/>
        </p:nvSpPr>
        <p:spPr>
          <a:xfrm>
            <a:off x="708975" y="3400638"/>
            <a:ext cx="5193000" cy="43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274139"/>
                </a:solidFill>
                <a:latin typeface="Lexend"/>
                <a:ea typeface="Lexend"/>
                <a:cs typeface="Lexend"/>
                <a:sym typeface="Lexend"/>
              </a:rPr>
              <a:t>À l’aide des données suivantes : </a:t>
            </a:r>
            <a:endParaRPr sz="1600" b="0" i="0" u="none" strike="noStrike" cap="none">
              <a:solidFill>
                <a:srgbClr val="274139"/>
              </a:solidFill>
              <a:latin typeface="Lexend"/>
              <a:ea typeface="Lexend"/>
              <a:cs typeface="Lexend"/>
              <a:sym typeface="Lexend"/>
            </a:endParaRPr>
          </a:p>
        </p:txBody>
      </p:sp>
      <p:sp>
        <p:nvSpPr>
          <p:cNvPr id="729" name="Google Shape;729;p52"/>
          <p:cNvSpPr txBox="1"/>
          <p:nvPr/>
        </p:nvSpPr>
        <p:spPr>
          <a:xfrm>
            <a:off x="708975" y="2928325"/>
            <a:ext cx="5193000" cy="43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400" b="1" i="1" u="none" strike="noStrike" cap="none">
                <a:solidFill>
                  <a:schemeClr val="dk2"/>
                </a:solidFill>
                <a:latin typeface="Lexend"/>
                <a:ea typeface="Lexend"/>
                <a:cs typeface="Lexend"/>
                <a:sym typeface="Lexend"/>
              </a:rPr>
              <a:t>Émissions = Facteur d’émissions x Données d’activité</a:t>
            </a:r>
            <a:endParaRPr sz="1400" b="1" i="1" u="none" strike="noStrike" cap="none">
              <a:solidFill>
                <a:schemeClr val="dk2"/>
              </a:solidFill>
              <a:latin typeface="Lexend"/>
              <a:ea typeface="Lexend"/>
              <a:cs typeface="Lexend"/>
              <a:sym typeface="Lexend"/>
            </a:endParaRPr>
          </a:p>
        </p:txBody>
      </p:sp>
      <p:sp>
        <p:nvSpPr>
          <p:cNvPr id="730" name="Google Shape;730;p52"/>
          <p:cNvSpPr txBox="1"/>
          <p:nvPr/>
        </p:nvSpPr>
        <p:spPr>
          <a:xfrm>
            <a:off x="6320750" y="2265050"/>
            <a:ext cx="5162400" cy="74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274139"/>
                </a:solidFill>
                <a:latin typeface="Lexend"/>
                <a:ea typeface="Lexend"/>
                <a:cs typeface="Lexend"/>
                <a:sym typeface="Lexend"/>
              </a:rPr>
              <a:t>Inspiration des travaux prospectifs les plus reconnus en France sur la transition </a:t>
            </a:r>
            <a:br>
              <a:rPr lang="fr-FR" sz="1600" b="0" i="0" u="none" strike="noStrike" cap="none">
                <a:solidFill>
                  <a:srgbClr val="274139"/>
                </a:solidFill>
                <a:latin typeface="Lexend"/>
                <a:ea typeface="Lexend"/>
                <a:cs typeface="Lexend"/>
                <a:sym typeface="Lexend"/>
              </a:rPr>
            </a:br>
            <a:r>
              <a:rPr lang="fr-FR" sz="1600" b="0" i="0" u="none" strike="noStrike" cap="none">
                <a:solidFill>
                  <a:srgbClr val="274139"/>
                </a:solidFill>
                <a:latin typeface="Lexend"/>
                <a:ea typeface="Lexend"/>
                <a:cs typeface="Lexend"/>
                <a:sym typeface="Lexend"/>
              </a:rPr>
              <a:t>écologique et énergétique :</a:t>
            </a:r>
            <a:endParaRPr sz="1600" b="0" i="0" u="none" strike="noStrike" cap="none">
              <a:solidFill>
                <a:srgbClr val="274139"/>
              </a:solidFill>
              <a:latin typeface="Lexend"/>
              <a:ea typeface="Lexend"/>
              <a:cs typeface="Lexend"/>
              <a:sym typeface="Lexend"/>
            </a:endParaRPr>
          </a:p>
        </p:txBody>
      </p:sp>
      <p:sp>
        <p:nvSpPr>
          <p:cNvPr id="731" name="Google Shape;731;p52"/>
          <p:cNvSpPr txBox="1"/>
          <p:nvPr/>
        </p:nvSpPr>
        <p:spPr>
          <a:xfrm>
            <a:off x="6290025" y="3376038"/>
            <a:ext cx="5193000" cy="47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600" b="0" i="0" u="none" strike="noStrike" cap="none">
                <a:solidFill>
                  <a:srgbClr val="274139"/>
                </a:solidFill>
                <a:latin typeface="Lexend"/>
                <a:ea typeface="Lexend"/>
                <a:cs typeface="Lexend"/>
                <a:sym typeface="Lexend"/>
              </a:rPr>
              <a:t>Des actions dimensionnées pour reconstituer </a:t>
            </a:r>
            <a:br>
              <a:rPr lang="fr-FR" sz="1600" b="0" i="0" u="none" strike="noStrike" cap="none">
                <a:solidFill>
                  <a:srgbClr val="274139"/>
                </a:solidFill>
                <a:latin typeface="Lexend"/>
                <a:ea typeface="Lexend"/>
                <a:cs typeface="Lexend"/>
                <a:sym typeface="Lexend"/>
              </a:rPr>
            </a:br>
            <a:r>
              <a:rPr lang="fr-FR" sz="1600" b="0" i="0" u="none" strike="noStrike" cap="none">
                <a:solidFill>
                  <a:srgbClr val="274139"/>
                </a:solidFill>
                <a:latin typeface="Lexend"/>
                <a:ea typeface="Lexend"/>
                <a:cs typeface="Lexend"/>
                <a:sym typeface="Lexend"/>
              </a:rPr>
              <a:t>un scénario intermédiaire entre…</a:t>
            </a:r>
            <a:endParaRPr sz="1600" b="0" i="0" u="none" strike="noStrike" cap="none">
              <a:solidFill>
                <a:srgbClr val="274139"/>
              </a:solidFill>
              <a:latin typeface="Lexend"/>
              <a:ea typeface="Lexend"/>
              <a:cs typeface="Lexend"/>
              <a:sym typeface="Lexend"/>
            </a:endParaRPr>
          </a:p>
        </p:txBody>
      </p:sp>
      <p:pic>
        <p:nvPicPr>
          <p:cNvPr id="732" name="Google Shape;732;p52" descr="Résultat de recherche d'images pour &quot;négawatt&quot;"/>
          <p:cNvPicPr preferRelativeResize="0"/>
          <p:nvPr/>
        </p:nvPicPr>
        <p:blipFill rotWithShape="1">
          <a:blip r:embed="rId3">
            <a:alphaModFix/>
          </a:blip>
          <a:srcRect/>
          <a:stretch/>
        </p:blipFill>
        <p:spPr>
          <a:xfrm>
            <a:off x="4842830" y="5872881"/>
            <a:ext cx="358429" cy="358443"/>
          </a:xfrm>
          <a:prstGeom prst="rect">
            <a:avLst/>
          </a:prstGeom>
          <a:noFill/>
          <a:ln w="9525" cap="flat" cmpd="sng">
            <a:solidFill>
              <a:srgbClr val="7F7F7F"/>
            </a:solidFill>
            <a:prstDash val="solid"/>
            <a:round/>
            <a:headEnd type="none" w="sm" len="sm"/>
            <a:tailEnd type="none" w="sm" len="sm"/>
          </a:ln>
        </p:spPr>
      </p:pic>
      <p:pic>
        <p:nvPicPr>
          <p:cNvPr id="733" name="Google Shape;733;p52" descr="Résultat de recherche d'images pour &quot;insee&quot;&quot;"/>
          <p:cNvPicPr preferRelativeResize="0"/>
          <p:nvPr/>
        </p:nvPicPr>
        <p:blipFill rotWithShape="1">
          <a:blip r:embed="rId4">
            <a:alphaModFix/>
          </a:blip>
          <a:srcRect/>
          <a:stretch/>
        </p:blipFill>
        <p:spPr>
          <a:xfrm>
            <a:off x="5305021" y="5878096"/>
            <a:ext cx="358429" cy="348014"/>
          </a:xfrm>
          <a:prstGeom prst="rect">
            <a:avLst/>
          </a:prstGeom>
          <a:noFill/>
          <a:ln w="9525" cap="flat" cmpd="sng">
            <a:solidFill>
              <a:srgbClr val="7F7F7F"/>
            </a:solidFill>
            <a:prstDash val="solid"/>
            <a:round/>
            <a:headEnd type="none" w="sm" len="sm"/>
            <a:tailEnd type="none" w="sm" len="sm"/>
          </a:ln>
        </p:spPr>
      </p:pic>
      <p:sp>
        <p:nvSpPr>
          <p:cNvPr id="734" name="Google Shape;734;p52"/>
          <p:cNvSpPr txBox="1"/>
          <p:nvPr/>
        </p:nvSpPr>
        <p:spPr>
          <a:xfrm>
            <a:off x="708974" y="5452275"/>
            <a:ext cx="5193000" cy="293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500" b="0" i="0" u="none" strike="noStrike" cap="none">
                <a:solidFill>
                  <a:srgbClr val="274139"/>
                </a:solidFill>
                <a:latin typeface="Lexend"/>
                <a:ea typeface="Lexend"/>
                <a:cs typeface="Lexend"/>
                <a:sym typeface="Lexend"/>
              </a:rPr>
              <a:t>Mais aussi …</a:t>
            </a:r>
            <a:endParaRPr sz="1500" b="0" i="0" u="none" strike="noStrike" cap="none">
              <a:solidFill>
                <a:srgbClr val="274139"/>
              </a:solidFill>
              <a:latin typeface="Lexend"/>
              <a:ea typeface="Lexend"/>
              <a:cs typeface="Lexend"/>
              <a:sym typeface="Lexend"/>
            </a:endParaRPr>
          </a:p>
        </p:txBody>
      </p:sp>
      <p:sp>
        <p:nvSpPr>
          <p:cNvPr id="735" name="Google Shape;735;p52"/>
          <p:cNvSpPr txBox="1"/>
          <p:nvPr/>
        </p:nvSpPr>
        <p:spPr>
          <a:xfrm>
            <a:off x="3382088" y="4655147"/>
            <a:ext cx="1707600" cy="7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100" b="0" i="0" u="none" strike="noStrike" cap="none">
                <a:solidFill>
                  <a:srgbClr val="BB8A61"/>
                </a:solidFill>
                <a:latin typeface="Lexend"/>
                <a:ea typeface="Lexend"/>
                <a:cs typeface="Lexend"/>
                <a:sym typeface="Lexend"/>
              </a:rPr>
              <a:t>Données des participants issues </a:t>
            </a:r>
            <a:br>
              <a:rPr lang="fr-FR" sz="1100" b="0" i="0" u="none" strike="noStrike" cap="none">
                <a:solidFill>
                  <a:srgbClr val="BB8A61"/>
                </a:solidFill>
                <a:latin typeface="Lexend"/>
                <a:ea typeface="Lexend"/>
                <a:cs typeface="Lexend"/>
                <a:sym typeface="Lexend"/>
              </a:rPr>
            </a:br>
            <a:r>
              <a:rPr lang="fr-FR" sz="1100" b="0" i="0" u="none" strike="noStrike" cap="none">
                <a:solidFill>
                  <a:srgbClr val="BB8A61"/>
                </a:solidFill>
                <a:latin typeface="Lexend"/>
                <a:ea typeface="Lexend"/>
                <a:cs typeface="Lexend"/>
                <a:sym typeface="Lexend"/>
              </a:rPr>
              <a:t>du calculateur d’empreinte carbone</a:t>
            </a:r>
            <a:endParaRPr sz="1100" b="0" i="0" u="none" strike="noStrike" cap="none">
              <a:solidFill>
                <a:srgbClr val="BB8A61"/>
              </a:solidFill>
              <a:latin typeface="Lexend"/>
              <a:ea typeface="Lexend"/>
              <a:cs typeface="Lexend"/>
              <a:sym typeface="Lexend"/>
            </a:endParaRPr>
          </a:p>
        </p:txBody>
      </p:sp>
      <p:pic>
        <p:nvPicPr>
          <p:cNvPr id="736" name="Google Shape;736;p52"/>
          <p:cNvPicPr preferRelativeResize="0"/>
          <p:nvPr/>
        </p:nvPicPr>
        <p:blipFill rotWithShape="1">
          <a:blip r:embed="rId5">
            <a:alphaModFix/>
          </a:blip>
          <a:srcRect/>
          <a:stretch/>
        </p:blipFill>
        <p:spPr>
          <a:xfrm>
            <a:off x="3401939" y="5862946"/>
            <a:ext cx="541681" cy="378313"/>
          </a:xfrm>
          <a:prstGeom prst="rect">
            <a:avLst/>
          </a:prstGeom>
          <a:noFill/>
          <a:ln>
            <a:noFill/>
          </a:ln>
        </p:spPr>
      </p:pic>
      <p:pic>
        <p:nvPicPr>
          <p:cNvPr id="737" name="Google Shape;737;p52"/>
          <p:cNvPicPr preferRelativeResize="0"/>
          <p:nvPr/>
        </p:nvPicPr>
        <p:blipFill rotWithShape="1">
          <a:blip r:embed="rId6">
            <a:alphaModFix/>
          </a:blip>
          <a:srcRect/>
          <a:stretch/>
        </p:blipFill>
        <p:spPr>
          <a:xfrm>
            <a:off x="953825" y="5833088"/>
            <a:ext cx="431181" cy="438029"/>
          </a:xfrm>
          <a:prstGeom prst="rect">
            <a:avLst/>
          </a:prstGeom>
          <a:noFill/>
          <a:ln>
            <a:noFill/>
          </a:ln>
        </p:spPr>
      </p:pic>
      <p:pic>
        <p:nvPicPr>
          <p:cNvPr id="738" name="Google Shape;738;p52"/>
          <p:cNvPicPr preferRelativeResize="0"/>
          <p:nvPr/>
        </p:nvPicPr>
        <p:blipFill rotWithShape="1">
          <a:blip r:embed="rId7">
            <a:alphaModFix/>
          </a:blip>
          <a:srcRect/>
          <a:stretch/>
        </p:blipFill>
        <p:spPr>
          <a:xfrm>
            <a:off x="1488768" y="5837231"/>
            <a:ext cx="473374" cy="429743"/>
          </a:xfrm>
          <a:prstGeom prst="rect">
            <a:avLst/>
          </a:prstGeom>
          <a:noFill/>
          <a:ln>
            <a:noFill/>
          </a:ln>
        </p:spPr>
      </p:pic>
      <p:pic>
        <p:nvPicPr>
          <p:cNvPr id="739" name="Google Shape;739;p52"/>
          <p:cNvPicPr preferRelativeResize="0"/>
          <p:nvPr/>
        </p:nvPicPr>
        <p:blipFill rotWithShape="1">
          <a:blip r:embed="rId8">
            <a:alphaModFix/>
          </a:blip>
          <a:srcRect/>
          <a:stretch/>
        </p:blipFill>
        <p:spPr>
          <a:xfrm>
            <a:off x="2065905" y="5872881"/>
            <a:ext cx="655134" cy="358443"/>
          </a:xfrm>
          <a:prstGeom prst="rect">
            <a:avLst/>
          </a:prstGeom>
          <a:noFill/>
          <a:ln>
            <a:noFill/>
          </a:ln>
        </p:spPr>
      </p:pic>
      <p:pic>
        <p:nvPicPr>
          <p:cNvPr id="740" name="Google Shape;740;p52"/>
          <p:cNvPicPr preferRelativeResize="0"/>
          <p:nvPr/>
        </p:nvPicPr>
        <p:blipFill rotWithShape="1">
          <a:blip r:embed="rId9">
            <a:alphaModFix/>
          </a:blip>
          <a:srcRect/>
          <a:stretch/>
        </p:blipFill>
        <p:spPr>
          <a:xfrm>
            <a:off x="4047382" y="5804193"/>
            <a:ext cx="691686" cy="495821"/>
          </a:xfrm>
          <a:prstGeom prst="rect">
            <a:avLst/>
          </a:prstGeom>
          <a:noFill/>
          <a:ln>
            <a:noFill/>
          </a:ln>
        </p:spPr>
      </p:pic>
      <p:pic>
        <p:nvPicPr>
          <p:cNvPr id="741" name="Google Shape;741;p52"/>
          <p:cNvPicPr preferRelativeResize="0"/>
          <p:nvPr/>
        </p:nvPicPr>
        <p:blipFill rotWithShape="1">
          <a:blip r:embed="rId10">
            <a:alphaModFix/>
          </a:blip>
          <a:srcRect/>
          <a:stretch/>
        </p:blipFill>
        <p:spPr>
          <a:xfrm>
            <a:off x="2824801" y="5815406"/>
            <a:ext cx="473375" cy="473394"/>
          </a:xfrm>
          <a:prstGeom prst="rect">
            <a:avLst/>
          </a:prstGeom>
          <a:noFill/>
          <a:ln>
            <a:noFill/>
          </a:ln>
        </p:spPr>
      </p:pic>
      <p:pic>
        <p:nvPicPr>
          <p:cNvPr id="742" name="Google Shape;742;p52"/>
          <p:cNvPicPr preferRelativeResize="0"/>
          <p:nvPr/>
        </p:nvPicPr>
        <p:blipFill rotWithShape="1">
          <a:blip r:embed="rId11">
            <a:alphaModFix/>
          </a:blip>
          <a:srcRect/>
          <a:stretch/>
        </p:blipFill>
        <p:spPr>
          <a:xfrm>
            <a:off x="1803037" y="3807824"/>
            <a:ext cx="691699" cy="789052"/>
          </a:xfrm>
          <a:prstGeom prst="rect">
            <a:avLst/>
          </a:prstGeom>
          <a:noFill/>
          <a:ln>
            <a:noFill/>
          </a:ln>
        </p:spPr>
      </p:pic>
      <p:sp>
        <p:nvSpPr>
          <p:cNvPr id="743" name="Google Shape;743;p52"/>
          <p:cNvSpPr txBox="1"/>
          <p:nvPr/>
        </p:nvSpPr>
        <p:spPr>
          <a:xfrm>
            <a:off x="1521272" y="4685589"/>
            <a:ext cx="1255200" cy="67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100" b="0" i="0" u="none" strike="noStrike" cap="none">
                <a:solidFill>
                  <a:srgbClr val="BB8A61"/>
                </a:solidFill>
                <a:latin typeface="Lexend"/>
                <a:ea typeface="Lexend"/>
                <a:cs typeface="Lexend"/>
                <a:sym typeface="Lexend"/>
              </a:rPr>
              <a:t>Base EmpreinteⓇ</a:t>
            </a:r>
            <a:endParaRPr sz="1100" b="0"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r>
              <a:rPr lang="fr-FR" sz="1100" b="0" i="0" u="none" strike="noStrike" cap="none">
                <a:solidFill>
                  <a:srgbClr val="BB8A61"/>
                </a:solidFill>
                <a:latin typeface="Lexend"/>
                <a:ea typeface="Lexend"/>
                <a:cs typeface="Lexend"/>
                <a:sym typeface="Lexend"/>
              </a:rPr>
              <a:t>de l’ADEME</a:t>
            </a:r>
            <a:endParaRPr sz="1100" b="0" i="0" u="none" strike="noStrike" cap="none">
              <a:solidFill>
                <a:srgbClr val="BB8A61"/>
              </a:solidFill>
              <a:latin typeface="Lexend"/>
              <a:ea typeface="Lexend"/>
              <a:cs typeface="Lexend"/>
              <a:sym typeface="Lexend"/>
            </a:endParaRPr>
          </a:p>
        </p:txBody>
      </p:sp>
      <p:pic>
        <p:nvPicPr>
          <p:cNvPr id="744" name="Google Shape;744;p52"/>
          <p:cNvPicPr preferRelativeResize="0"/>
          <p:nvPr/>
        </p:nvPicPr>
        <p:blipFill rotWithShape="1">
          <a:blip r:embed="rId12">
            <a:alphaModFix/>
          </a:blip>
          <a:srcRect/>
          <a:stretch/>
        </p:blipFill>
        <p:spPr>
          <a:xfrm>
            <a:off x="3862240" y="3828690"/>
            <a:ext cx="747300" cy="747300"/>
          </a:xfrm>
          <a:prstGeom prst="rect">
            <a:avLst/>
          </a:prstGeom>
          <a:noFill/>
          <a:ln>
            <a:noFill/>
          </a:ln>
        </p:spPr>
      </p:pic>
      <p:pic>
        <p:nvPicPr>
          <p:cNvPr id="745" name="Google Shape;745;p52"/>
          <p:cNvPicPr preferRelativeResize="0"/>
          <p:nvPr/>
        </p:nvPicPr>
        <p:blipFill rotWithShape="1">
          <a:blip r:embed="rId13">
            <a:alphaModFix/>
          </a:blip>
          <a:srcRect/>
          <a:stretch/>
        </p:blipFill>
        <p:spPr>
          <a:xfrm>
            <a:off x="8597763" y="5616127"/>
            <a:ext cx="649375" cy="673570"/>
          </a:xfrm>
          <a:prstGeom prst="rect">
            <a:avLst/>
          </a:prstGeom>
          <a:noFill/>
          <a:ln>
            <a:noFill/>
          </a:ln>
        </p:spPr>
      </p:pic>
      <p:pic>
        <p:nvPicPr>
          <p:cNvPr id="746" name="Google Shape;746;p52"/>
          <p:cNvPicPr preferRelativeResize="0"/>
          <p:nvPr/>
        </p:nvPicPr>
        <p:blipFill rotWithShape="1">
          <a:blip r:embed="rId14">
            <a:alphaModFix/>
          </a:blip>
          <a:srcRect/>
          <a:stretch/>
        </p:blipFill>
        <p:spPr>
          <a:xfrm>
            <a:off x="8272696" y="4138471"/>
            <a:ext cx="695766" cy="695768"/>
          </a:xfrm>
          <a:prstGeom prst="rect">
            <a:avLst/>
          </a:prstGeom>
          <a:noFill/>
          <a:ln>
            <a:noFill/>
          </a:ln>
        </p:spPr>
      </p:pic>
      <p:pic>
        <p:nvPicPr>
          <p:cNvPr id="747" name="Google Shape;747;p52"/>
          <p:cNvPicPr preferRelativeResize="0"/>
          <p:nvPr/>
        </p:nvPicPr>
        <p:blipFill rotWithShape="1">
          <a:blip r:embed="rId15">
            <a:alphaModFix/>
          </a:blip>
          <a:srcRect/>
          <a:stretch/>
        </p:blipFill>
        <p:spPr>
          <a:xfrm>
            <a:off x="9088674" y="4185050"/>
            <a:ext cx="1022979" cy="602611"/>
          </a:xfrm>
          <a:prstGeom prst="rect">
            <a:avLst/>
          </a:prstGeom>
          <a:noFill/>
          <a:ln>
            <a:noFill/>
          </a:ln>
        </p:spPr>
      </p:pic>
      <p:pic>
        <p:nvPicPr>
          <p:cNvPr id="748" name="Google Shape;748;p52"/>
          <p:cNvPicPr preferRelativeResize="0"/>
          <p:nvPr/>
        </p:nvPicPr>
        <p:blipFill rotWithShape="1">
          <a:blip r:embed="rId16">
            <a:alphaModFix/>
          </a:blip>
          <a:srcRect/>
          <a:stretch/>
        </p:blipFill>
        <p:spPr>
          <a:xfrm>
            <a:off x="6891794" y="4120013"/>
            <a:ext cx="1260690" cy="732685"/>
          </a:xfrm>
          <a:prstGeom prst="rect">
            <a:avLst/>
          </a:prstGeom>
          <a:noFill/>
          <a:ln>
            <a:noFill/>
          </a:ln>
        </p:spPr>
      </p:pic>
      <p:pic>
        <p:nvPicPr>
          <p:cNvPr id="749" name="Google Shape;749;p52" descr="Résultat de recherche d'images pour &quot;négawatt&quot;"/>
          <p:cNvPicPr preferRelativeResize="0"/>
          <p:nvPr/>
        </p:nvPicPr>
        <p:blipFill rotWithShape="1">
          <a:blip r:embed="rId17">
            <a:alphaModFix/>
          </a:blip>
          <a:srcRect/>
          <a:stretch/>
        </p:blipFill>
        <p:spPr>
          <a:xfrm>
            <a:off x="10231865" y="4161647"/>
            <a:ext cx="649393" cy="649417"/>
          </a:xfrm>
          <a:prstGeom prst="rect">
            <a:avLst/>
          </a:prstGeom>
          <a:noFill/>
          <a:ln w="9525" cap="flat" cmpd="sng">
            <a:solidFill>
              <a:srgbClr val="7F7F7F"/>
            </a:solidFill>
            <a:prstDash val="solid"/>
            <a:round/>
            <a:headEnd type="none" w="sm" len="sm"/>
            <a:tailEnd type="none" w="sm" len="sm"/>
          </a:ln>
        </p:spPr>
      </p:pic>
      <p:sp>
        <p:nvSpPr>
          <p:cNvPr id="750" name="Google Shape;750;p52"/>
          <p:cNvSpPr txBox="1"/>
          <p:nvPr/>
        </p:nvSpPr>
        <p:spPr>
          <a:xfrm>
            <a:off x="6320750" y="5117250"/>
            <a:ext cx="5162400" cy="416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500" b="0" i="0" u="none" strike="noStrike" cap="none">
                <a:solidFill>
                  <a:srgbClr val="274139"/>
                </a:solidFill>
                <a:latin typeface="Lexend"/>
                <a:ea typeface="Lexend"/>
                <a:cs typeface="Lexend"/>
                <a:sym typeface="Lexend"/>
              </a:rPr>
              <a:t>Des coûts relatifs d’investissements des actions collectives inspirés de</a:t>
            </a:r>
            <a:endParaRPr sz="1500" b="0" i="0" u="none" strike="noStrike" cap="none">
              <a:solidFill>
                <a:srgbClr val="274139"/>
              </a:solidFill>
              <a:latin typeface="Lexend"/>
              <a:ea typeface="Lexend"/>
              <a:cs typeface="Lexend"/>
              <a:sym typeface="Lexend"/>
            </a:endParaRPr>
          </a:p>
        </p:txBody>
      </p:sp>
      <p:sp>
        <p:nvSpPr>
          <p:cNvPr id="751" name="Google Shape;751;p52"/>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53"/>
          <p:cNvSpPr/>
          <p:nvPr/>
        </p:nvSpPr>
        <p:spPr>
          <a:xfrm>
            <a:off x="699300" y="2112275"/>
            <a:ext cx="6381300" cy="3610800"/>
          </a:xfrm>
          <a:prstGeom prst="roundRect">
            <a:avLst>
              <a:gd name="adj" fmla="val 3263"/>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53"/>
          <p:cNvSpPr/>
          <p:nvPr/>
        </p:nvSpPr>
        <p:spPr>
          <a:xfrm>
            <a:off x="7504300" y="2112275"/>
            <a:ext cx="3906600" cy="3610800"/>
          </a:xfrm>
          <a:prstGeom prst="roundRect">
            <a:avLst>
              <a:gd name="adj" fmla="val 49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53"/>
          <p:cNvSpPr txBox="1"/>
          <p:nvPr/>
        </p:nvSpPr>
        <p:spPr>
          <a:xfrm>
            <a:off x="602175" y="986325"/>
            <a:ext cx="10446300" cy="1009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000" b="0" i="0" u="none" strike="noStrike" cap="none">
                <a:solidFill>
                  <a:srgbClr val="274139"/>
                </a:solidFill>
                <a:latin typeface="Lexend Light"/>
                <a:ea typeface="Lexend Light"/>
                <a:cs typeface="Lexend Light"/>
                <a:sym typeface="Lexend Light"/>
              </a:rPr>
              <a:t>Les actions peuvent avoir des impacts carbone mais aussi des</a:t>
            </a:r>
            <a:r>
              <a:rPr lang="fr-FR" sz="2000" b="0" i="0" u="none" strike="noStrike" cap="none">
                <a:solidFill>
                  <a:schemeClr val="accent1"/>
                </a:solidFill>
                <a:latin typeface="Lexend Light"/>
                <a:ea typeface="Lexend Light"/>
                <a:cs typeface="Lexend Light"/>
                <a:sym typeface="Lexend Light"/>
              </a:rPr>
              <a:t> </a:t>
            </a:r>
            <a:r>
              <a:rPr lang="fr-FR" sz="2000" b="1" i="0" u="none" strike="noStrike" cap="none">
                <a:solidFill>
                  <a:srgbClr val="BB8A61"/>
                </a:solidFill>
                <a:latin typeface="Lexend"/>
                <a:ea typeface="Lexend"/>
                <a:cs typeface="Lexend"/>
                <a:sym typeface="Lexend"/>
              </a:rPr>
              <a:t>impacts d’influence</a:t>
            </a:r>
            <a:r>
              <a:rPr lang="fr-FR" sz="2000" b="0" i="0" u="none" strike="noStrike" cap="none">
                <a:solidFill>
                  <a:schemeClr val="accent1"/>
                </a:solidFill>
                <a:latin typeface="Lexend Light"/>
                <a:ea typeface="Lexend Light"/>
                <a:cs typeface="Lexend Light"/>
                <a:sym typeface="Lexend Light"/>
              </a:rPr>
              <a:t> </a:t>
            </a:r>
            <a:r>
              <a:rPr lang="fr-FR" sz="2000" b="0" i="0" u="none" strike="noStrike" cap="none">
                <a:solidFill>
                  <a:srgbClr val="2D4038"/>
                </a:solidFill>
                <a:latin typeface="Lexend Light"/>
                <a:ea typeface="Lexend Light"/>
                <a:cs typeface="Lexend Light"/>
                <a:sym typeface="Lexend Light"/>
              </a:rPr>
              <a:t>!</a:t>
            </a:r>
            <a:r>
              <a:rPr lang="fr-FR" sz="2000" b="0" i="0" u="none" strike="noStrike" cap="none">
                <a:solidFill>
                  <a:schemeClr val="accent1"/>
                </a:solidFill>
                <a:latin typeface="Lexend Light"/>
                <a:ea typeface="Lexend Light"/>
                <a:cs typeface="Lexend Light"/>
                <a:sym typeface="Lexend Light"/>
              </a:rPr>
              <a:t> </a:t>
            </a:r>
            <a:r>
              <a:rPr lang="fr-FR" sz="1700" b="0" i="0" u="none" strike="noStrike" cap="none">
                <a:solidFill>
                  <a:srgbClr val="274139"/>
                </a:solidFill>
                <a:latin typeface="Lexend Light"/>
                <a:ea typeface="Lexend Light"/>
                <a:cs typeface="Lexend Light"/>
                <a:sym typeface="Lexend Light"/>
              </a:rPr>
              <a:t>(Vous représentez 10% de la population)</a:t>
            </a:r>
            <a:endParaRPr sz="1700" b="0" i="0" u="none" strike="noStrike" cap="none">
              <a:solidFill>
                <a:schemeClr val="dk1"/>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2400"/>
              <a:buFont typeface="Arial"/>
              <a:buNone/>
            </a:pPr>
            <a:endParaRPr sz="2000" b="0" i="0" u="none" strike="noStrike" cap="none">
              <a:solidFill>
                <a:schemeClr val="accent1"/>
              </a:solidFill>
              <a:latin typeface="Lexend Light"/>
              <a:ea typeface="Lexend Light"/>
              <a:cs typeface="Lexend Light"/>
              <a:sym typeface="Lexend Light"/>
            </a:endParaRPr>
          </a:p>
        </p:txBody>
      </p:sp>
      <p:sp>
        <p:nvSpPr>
          <p:cNvPr id="759" name="Google Shape;759;p53"/>
          <p:cNvSpPr txBox="1"/>
          <p:nvPr/>
        </p:nvSpPr>
        <p:spPr>
          <a:xfrm>
            <a:off x="1086750" y="2236888"/>
            <a:ext cx="5606400" cy="357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2D4038"/>
                </a:solidFill>
                <a:latin typeface="Lexend"/>
                <a:ea typeface="Lexend"/>
                <a:cs typeface="Lexend"/>
                <a:sym typeface="Lexend"/>
              </a:rPr>
              <a:t>Influencer les gens &amp; les organisations</a:t>
            </a:r>
            <a:endParaRPr sz="2000" b="1" i="0" u="none" strike="noStrike" cap="none">
              <a:solidFill>
                <a:srgbClr val="2D4038"/>
              </a:solidFill>
              <a:latin typeface="Lexend"/>
              <a:ea typeface="Lexend"/>
              <a:cs typeface="Lexend"/>
              <a:sym typeface="Lexend"/>
            </a:endParaRPr>
          </a:p>
        </p:txBody>
      </p:sp>
      <p:sp>
        <p:nvSpPr>
          <p:cNvPr id="760" name="Google Shape;760;p53"/>
          <p:cNvSpPr txBox="1"/>
          <p:nvPr/>
        </p:nvSpPr>
        <p:spPr>
          <a:xfrm>
            <a:off x="4397054" y="5104463"/>
            <a:ext cx="2356800" cy="384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1500" b="0" i="0" u="none" strike="noStrike" cap="none">
                <a:solidFill>
                  <a:srgbClr val="273844"/>
                </a:solidFill>
                <a:latin typeface="Lexend"/>
                <a:ea typeface="Lexend"/>
                <a:cs typeface="Lexend"/>
                <a:sym typeface="Lexend"/>
              </a:rPr>
              <a:t>Entreprises</a:t>
            </a:r>
            <a:endParaRPr sz="1500" b="0" i="0" u="none" strike="noStrike" cap="none">
              <a:solidFill>
                <a:srgbClr val="273844"/>
              </a:solidFill>
              <a:latin typeface="Lexend"/>
              <a:ea typeface="Lexend"/>
              <a:cs typeface="Lexend"/>
              <a:sym typeface="Lexend"/>
            </a:endParaRPr>
          </a:p>
        </p:txBody>
      </p:sp>
      <p:sp>
        <p:nvSpPr>
          <p:cNvPr id="761" name="Google Shape;761;p53"/>
          <p:cNvSpPr/>
          <p:nvPr/>
        </p:nvSpPr>
        <p:spPr>
          <a:xfrm>
            <a:off x="407850" y="169050"/>
            <a:ext cx="108318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fr-FR" sz="4900" b="1" i="0" u="none" strike="noStrike" cap="none">
                <a:solidFill>
                  <a:srgbClr val="27423A"/>
                </a:solidFill>
                <a:latin typeface="Lexend"/>
                <a:ea typeface="Lexend"/>
                <a:cs typeface="Lexend"/>
                <a:sym typeface="Lexend"/>
              </a:rPr>
              <a:t>Émissions</a:t>
            </a:r>
            <a:r>
              <a:rPr lang="fr-FR" sz="4900" b="1" i="0" u="none" strike="noStrike" cap="none">
                <a:solidFill>
                  <a:srgbClr val="BB8A61"/>
                </a:solidFill>
                <a:latin typeface="Lexend"/>
                <a:ea typeface="Lexend"/>
                <a:cs typeface="Lexend"/>
                <a:sym typeface="Lexend"/>
              </a:rPr>
              <a:t>,</a:t>
            </a:r>
            <a:r>
              <a:rPr lang="fr-FR" sz="4900" b="1" i="0" u="none" strike="noStrike" cap="none">
                <a:solidFill>
                  <a:srgbClr val="27423A"/>
                </a:solidFill>
                <a:latin typeface="Lexend"/>
                <a:ea typeface="Lexend"/>
                <a:cs typeface="Lexend"/>
                <a:sym typeface="Lexend"/>
              </a:rPr>
              <a:t> mais aussi influence </a:t>
            </a:r>
            <a:r>
              <a:rPr lang="fr-FR" sz="4900" b="1" i="0" u="none" strike="noStrike" cap="none">
                <a:solidFill>
                  <a:srgbClr val="BB8A61"/>
                </a:solidFill>
                <a:latin typeface="Lexend"/>
                <a:ea typeface="Lexend"/>
                <a:cs typeface="Lexend"/>
                <a:sym typeface="Lexend"/>
              </a:rPr>
              <a:t>!</a:t>
            </a:r>
            <a:endParaRPr sz="4900" b="1" i="0" u="none" strike="noStrike" cap="none">
              <a:solidFill>
                <a:srgbClr val="27423A"/>
              </a:solidFill>
              <a:latin typeface="Lexend"/>
              <a:ea typeface="Lexend"/>
              <a:cs typeface="Lexend"/>
              <a:sym typeface="Lexend"/>
            </a:endParaRPr>
          </a:p>
        </p:txBody>
      </p:sp>
      <p:sp>
        <p:nvSpPr>
          <p:cNvPr id="762" name="Google Shape;762;p53"/>
          <p:cNvSpPr txBox="1"/>
          <p:nvPr/>
        </p:nvSpPr>
        <p:spPr>
          <a:xfrm>
            <a:off x="6828925" y="2306300"/>
            <a:ext cx="5322600" cy="43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2000" b="1" i="0" u="none" strike="noStrike" cap="none">
                <a:solidFill>
                  <a:srgbClr val="273845"/>
                </a:solidFill>
                <a:latin typeface="Lexend"/>
                <a:ea typeface="Lexend"/>
                <a:cs typeface="Lexend"/>
                <a:sym typeface="Lexend"/>
              </a:rPr>
              <a:t>Modélisation </a:t>
            </a:r>
            <a:endParaRPr sz="2000" b="1" i="0" u="none" strike="noStrike" cap="none">
              <a:solidFill>
                <a:srgbClr val="273845"/>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600"/>
              <a:buFont typeface="Arial"/>
              <a:buNone/>
            </a:pPr>
            <a:r>
              <a:rPr lang="fr-FR" sz="2000" b="1" i="0" u="none" strike="noStrike" cap="none">
                <a:solidFill>
                  <a:srgbClr val="273845"/>
                </a:solidFill>
                <a:latin typeface="Lexend"/>
                <a:ea typeface="Lexend"/>
                <a:cs typeface="Lexend"/>
                <a:sym typeface="Lexend"/>
              </a:rPr>
              <a:t>de dynamiques sociales</a:t>
            </a:r>
            <a:endParaRPr sz="2000" b="1" i="0" u="none" strike="noStrike" cap="none">
              <a:solidFill>
                <a:srgbClr val="273845"/>
              </a:solidFill>
              <a:latin typeface="Lexend"/>
              <a:ea typeface="Lexend"/>
              <a:cs typeface="Lexend"/>
              <a:sym typeface="Lexend"/>
            </a:endParaRPr>
          </a:p>
        </p:txBody>
      </p:sp>
      <p:sp>
        <p:nvSpPr>
          <p:cNvPr id="763" name="Google Shape;763;p53"/>
          <p:cNvSpPr txBox="1"/>
          <p:nvPr/>
        </p:nvSpPr>
        <p:spPr>
          <a:xfrm>
            <a:off x="7751200" y="3576350"/>
            <a:ext cx="3412800" cy="100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500" b="0" i="0" u="none" strike="noStrike" cap="none">
                <a:solidFill>
                  <a:srgbClr val="595959"/>
                </a:solidFill>
                <a:latin typeface="Lexend"/>
                <a:ea typeface="Lexend"/>
                <a:cs typeface="Lexend"/>
                <a:sym typeface="Lexend"/>
              </a:rPr>
              <a:t>Inspiration des notions de </a:t>
            </a:r>
            <a:r>
              <a:rPr lang="fr-FR" sz="1500" b="1" i="0" u="none" strike="noStrike" cap="none">
                <a:solidFill>
                  <a:srgbClr val="BB8A61"/>
                </a:solidFill>
                <a:latin typeface="Lexend"/>
                <a:ea typeface="Lexend"/>
                <a:cs typeface="Lexend"/>
                <a:sym typeface="Lexend"/>
              </a:rPr>
              <a:t>sciences comportementales</a:t>
            </a:r>
            <a:r>
              <a:rPr lang="fr-FR" sz="1500" b="0" i="0" u="none" strike="noStrike" cap="none">
                <a:solidFill>
                  <a:srgbClr val="595959"/>
                </a:solidFill>
                <a:latin typeface="Lexend"/>
                <a:ea typeface="Lexend"/>
                <a:cs typeface="Lexend"/>
                <a:sym typeface="Lexend"/>
              </a:rPr>
              <a:t> comme l’</a:t>
            </a:r>
            <a:r>
              <a:rPr lang="fr-FR" sz="1500" b="1" i="0" u="none" strike="noStrike" cap="none">
                <a:solidFill>
                  <a:srgbClr val="BB8A61"/>
                </a:solidFill>
                <a:latin typeface="Lexend"/>
                <a:ea typeface="Lexend"/>
                <a:cs typeface="Lexend"/>
                <a:sym typeface="Lexend"/>
              </a:rPr>
              <a:t>influence</a:t>
            </a:r>
            <a:r>
              <a:rPr lang="fr-FR" sz="1500" b="0" i="0" u="none" strike="noStrike" cap="none">
                <a:solidFill>
                  <a:srgbClr val="595959"/>
                </a:solidFill>
                <a:latin typeface="Lexend"/>
                <a:ea typeface="Lexend"/>
                <a:cs typeface="Lexend"/>
                <a:sym typeface="Lexend"/>
              </a:rPr>
              <a:t>, la </a:t>
            </a:r>
            <a:r>
              <a:rPr lang="fr-FR" sz="1500" b="1" i="0" u="none" strike="noStrike" cap="none">
                <a:solidFill>
                  <a:srgbClr val="BB8A61"/>
                </a:solidFill>
                <a:latin typeface="Lexend"/>
                <a:ea typeface="Lexend"/>
                <a:cs typeface="Lexend"/>
                <a:sym typeface="Lexend"/>
              </a:rPr>
              <a:t>dynamique sociale</a:t>
            </a:r>
            <a:r>
              <a:rPr lang="fr-FR" sz="1500" b="0" i="0" u="none" strike="noStrike" cap="none">
                <a:solidFill>
                  <a:srgbClr val="595959"/>
                </a:solidFill>
                <a:latin typeface="Lexend"/>
                <a:ea typeface="Lexend"/>
                <a:cs typeface="Lexend"/>
                <a:sym typeface="Lexend"/>
              </a:rPr>
              <a:t> et le </a:t>
            </a:r>
            <a:r>
              <a:rPr lang="fr-FR" sz="1500" b="1" i="0" u="none" strike="noStrike" cap="none">
                <a:solidFill>
                  <a:srgbClr val="BB8A61"/>
                </a:solidFill>
                <a:latin typeface="Lexend"/>
                <a:ea typeface="Lexend"/>
                <a:cs typeface="Lexend"/>
                <a:sym typeface="Lexend"/>
              </a:rPr>
              <a:t>point de bascule</a:t>
            </a:r>
            <a:r>
              <a:rPr lang="fr-FR" sz="1500" b="0" i="0" u="none" strike="noStrike" cap="none">
                <a:solidFill>
                  <a:srgbClr val="595959"/>
                </a:solidFill>
                <a:latin typeface="Lexend"/>
                <a:ea typeface="Lexend"/>
                <a:cs typeface="Lexend"/>
                <a:sym typeface="Lexend"/>
              </a:rPr>
              <a:t>.</a:t>
            </a:r>
            <a:endParaRPr sz="1500" b="0" i="0" u="none" strike="noStrike" cap="none">
              <a:solidFill>
                <a:srgbClr val="595959"/>
              </a:solidFill>
              <a:latin typeface="Lexend"/>
              <a:ea typeface="Lexend"/>
              <a:cs typeface="Lexend"/>
              <a:sym typeface="Lexend"/>
            </a:endParaRPr>
          </a:p>
        </p:txBody>
      </p:sp>
      <p:sp>
        <p:nvSpPr>
          <p:cNvPr id="764" name="Google Shape;764;p53"/>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44</a:t>
            </a:fld>
            <a:endParaRPr/>
          </a:p>
        </p:txBody>
      </p:sp>
      <p:pic>
        <p:nvPicPr>
          <p:cNvPr id="765" name="Google Shape;765;p53"/>
          <p:cNvPicPr preferRelativeResize="0"/>
          <p:nvPr/>
        </p:nvPicPr>
        <p:blipFill rotWithShape="1">
          <a:blip r:embed="rId3">
            <a:alphaModFix/>
          </a:blip>
          <a:srcRect/>
          <a:stretch/>
        </p:blipFill>
        <p:spPr>
          <a:xfrm>
            <a:off x="1478475" y="2691387"/>
            <a:ext cx="4633099" cy="2848176"/>
          </a:xfrm>
          <a:prstGeom prst="rect">
            <a:avLst/>
          </a:prstGeom>
          <a:noFill/>
          <a:ln>
            <a:noFill/>
          </a:ln>
        </p:spPr>
      </p:pic>
      <p:pic>
        <p:nvPicPr>
          <p:cNvPr id="766" name="Google Shape;766;p53"/>
          <p:cNvPicPr preferRelativeResize="0"/>
          <p:nvPr/>
        </p:nvPicPr>
        <p:blipFill rotWithShape="1">
          <a:blip r:embed="rId4">
            <a:alphaModFix/>
          </a:blip>
          <a:srcRect/>
          <a:stretch/>
        </p:blipFill>
        <p:spPr>
          <a:xfrm>
            <a:off x="5650175" y="3395775"/>
            <a:ext cx="461400" cy="430200"/>
          </a:xfrm>
          <a:prstGeom prst="ellipse">
            <a:avLst/>
          </a:prstGeom>
          <a:noFill/>
          <a:ln w="19050" cap="flat" cmpd="sng">
            <a:solidFill>
              <a:srgbClr val="BB8A61"/>
            </a:solidFill>
            <a:prstDash val="solid"/>
            <a:round/>
            <a:headEnd type="none" w="sm" len="sm"/>
            <a:tailEnd type="none" w="sm" len="sm"/>
          </a:ln>
        </p:spPr>
      </p:pic>
      <p:sp>
        <p:nvSpPr>
          <p:cNvPr id="767" name="Google Shape;767;p53"/>
          <p:cNvSpPr txBox="1"/>
          <p:nvPr/>
        </p:nvSpPr>
        <p:spPr>
          <a:xfrm>
            <a:off x="4399529" y="3825975"/>
            <a:ext cx="2356800" cy="384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1500" b="0" i="0" u="none" strike="noStrike" cap="none">
                <a:solidFill>
                  <a:srgbClr val="273844"/>
                </a:solidFill>
                <a:latin typeface="Lexend"/>
                <a:ea typeface="Lexend"/>
                <a:cs typeface="Lexend"/>
                <a:sym typeface="Lexend"/>
              </a:rPr>
              <a:t>Acteurs publics</a:t>
            </a:r>
            <a:endParaRPr sz="1500" b="0" i="0" u="none" strike="noStrike" cap="none">
              <a:solidFill>
                <a:srgbClr val="273844"/>
              </a:solidFill>
              <a:latin typeface="Lexend"/>
              <a:ea typeface="Lexend"/>
              <a:cs typeface="Lexend"/>
              <a:sym typeface="Lexen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4"/>
          <p:cNvSpPr/>
          <p:nvPr/>
        </p:nvSpPr>
        <p:spPr>
          <a:xfrm>
            <a:off x="71400" y="66675"/>
            <a:ext cx="12049200" cy="6654900"/>
          </a:xfrm>
          <a:prstGeom prst="roundRect">
            <a:avLst>
              <a:gd name="adj" fmla="val 4776"/>
            </a:avLst>
          </a:prstGeom>
          <a:solidFill>
            <a:srgbClr val="2D4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3" name="Google Shape;773;p54"/>
          <p:cNvPicPr preferRelativeResize="0"/>
          <p:nvPr/>
        </p:nvPicPr>
        <p:blipFill rotWithShape="1">
          <a:blip r:embed="rId3">
            <a:alphaModFix amt="70000"/>
          </a:blip>
          <a:srcRect/>
          <a:stretch/>
        </p:blipFill>
        <p:spPr>
          <a:xfrm>
            <a:off x="71400" y="60300"/>
            <a:ext cx="12049200" cy="6654900"/>
          </a:xfrm>
          <a:prstGeom prst="roundRect">
            <a:avLst>
              <a:gd name="adj" fmla="val 3746"/>
            </a:avLst>
          </a:prstGeom>
          <a:noFill/>
          <a:ln>
            <a:noFill/>
          </a:ln>
        </p:spPr>
      </p:pic>
      <p:pic>
        <p:nvPicPr>
          <p:cNvPr id="774" name="Google Shape;774;p54"/>
          <p:cNvPicPr preferRelativeResize="0"/>
          <p:nvPr/>
        </p:nvPicPr>
        <p:blipFill rotWithShape="1">
          <a:blip r:embed="rId4">
            <a:alphaModFix/>
          </a:blip>
          <a:srcRect/>
          <a:stretch/>
        </p:blipFill>
        <p:spPr>
          <a:xfrm>
            <a:off x="9632975" y="403150"/>
            <a:ext cx="2142177" cy="711275"/>
          </a:xfrm>
          <a:prstGeom prst="rect">
            <a:avLst/>
          </a:prstGeom>
          <a:noFill/>
          <a:ln>
            <a:noFill/>
          </a:ln>
        </p:spPr>
      </p:pic>
      <p:sp>
        <p:nvSpPr>
          <p:cNvPr id="775" name="Google Shape;775;p54"/>
          <p:cNvSpPr/>
          <p:nvPr/>
        </p:nvSpPr>
        <p:spPr>
          <a:xfrm>
            <a:off x="2952825" y="1324200"/>
            <a:ext cx="6686400" cy="3781500"/>
          </a:xfrm>
          <a:prstGeom prst="roundRect">
            <a:avLst>
              <a:gd name="adj" fmla="val 16667"/>
            </a:avLst>
          </a:prstGeom>
          <a:solidFill>
            <a:srgbClr val="FFFFFF">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54"/>
          <p:cNvSpPr txBox="1"/>
          <p:nvPr/>
        </p:nvSpPr>
        <p:spPr>
          <a:xfrm>
            <a:off x="-3939769" y="3072575"/>
            <a:ext cx="7381500" cy="3428100"/>
          </a:xfrm>
          <a:prstGeom prst="rect">
            <a:avLst/>
          </a:prstGeom>
          <a:noFill/>
          <a:ln>
            <a:noFill/>
          </a:ln>
        </p:spPr>
        <p:txBody>
          <a:bodyPr spcFirstLastPara="1" wrap="square" lIns="0" tIns="0" rIns="0" bIns="0" anchor="ctr" anchorCtr="0">
            <a:noAutofit/>
          </a:bodyPr>
          <a:lstStyle/>
          <a:p>
            <a:pPr marL="0" marR="0" lvl="0" indent="0" algn="r" rtl="0">
              <a:lnSpc>
                <a:spcPct val="95000"/>
              </a:lnSpc>
              <a:spcBef>
                <a:spcPts val="0"/>
              </a:spcBef>
              <a:spcAft>
                <a:spcPts val="0"/>
              </a:spcAft>
              <a:buClr>
                <a:srgbClr val="FFFFFF"/>
              </a:buClr>
              <a:buSzPts val="26500"/>
              <a:buFont typeface="Lexend"/>
              <a:buNone/>
            </a:pPr>
            <a:r>
              <a:rPr lang="fr-FR" sz="30000" b="1" i="0" u="none" strike="noStrike" cap="none">
                <a:solidFill>
                  <a:srgbClr val="BB8A61"/>
                </a:solidFill>
                <a:latin typeface="Lexend"/>
                <a:ea typeface="Lexend"/>
                <a:cs typeface="Lexend"/>
                <a:sym typeface="Lexend"/>
              </a:rPr>
              <a:t>05</a:t>
            </a:r>
            <a:endParaRPr sz="30000" b="0" i="0" u="none" strike="noStrike" cap="none">
              <a:solidFill>
                <a:srgbClr val="BB8A61"/>
              </a:solidFill>
              <a:latin typeface="Lexend"/>
              <a:ea typeface="Lexend"/>
              <a:cs typeface="Lexend"/>
              <a:sym typeface="Lexend"/>
            </a:endParaRPr>
          </a:p>
        </p:txBody>
      </p:sp>
      <p:sp>
        <p:nvSpPr>
          <p:cNvPr id="777" name="Google Shape;777;p54"/>
          <p:cNvSpPr txBox="1"/>
          <p:nvPr/>
        </p:nvSpPr>
        <p:spPr>
          <a:xfrm>
            <a:off x="3143325" y="906513"/>
            <a:ext cx="6686400" cy="4644900"/>
          </a:xfrm>
          <a:prstGeom prst="rect">
            <a:avLst/>
          </a:prstGeom>
          <a:noFill/>
          <a:ln>
            <a:noFill/>
          </a:ln>
        </p:spPr>
        <p:txBody>
          <a:bodyPr spcFirstLastPara="1" wrap="square" lIns="345475" tIns="172725" rIns="345475" bIns="172725" anchor="ctr" anchorCtr="0">
            <a:noAutofit/>
          </a:bodyPr>
          <a:lstStyle/>
          <a:p>
            <a:pPr marL="0" marR="0" lvl="0" indent="0" algn="l" rtl="0">
              <a:lnSpc>
                <a:spcPct val="90000"/>
              </a:lnSpc>
              <a:spcBef>
                <a:spcPts val="0"/>
              </a:spcBef>
              <a:spcAft>
                <a:spcPts val="0"/>
              </a:spcAft>
              <a:buClr>
                <a:srgbClr val="000000"/>
              </a:buClr>
              <a:buSzPts val="4800"/>
              <a:buFont typeface="Arial"/>
              <a:buNone/>
            </a:pPr>
            <a:r>
              <a:rPr lang="fr-FR" sz="8000" b="1" i="0" u="none" strike="noStrike" cap="none">
                <a:solidFill>
                  <a:srgbClr val="27423A"/>
                </a:solidFill>
                <a:latin typeface="Lexend"/>
                <a:ea typeface="Lexend"/>
                <a:cs typeface="Lexend"/>
                <a:sym typeface="Lexend"/>
              </a:rPr>
              <a:t>À vos </a:t>
            </a:r>
            <a:endParaRPr sz="8000" b="1" i="0" u="none" strike="noStrike" cap="none">
              <a:solidFill>
                <a:srgbClr val="27423A"/>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4800"/>
              <a:buFont typeface="Arial"/>
              <a:buNone/>
            </a:pPr>
            <a:r>
              <a:rPr lang="fr-FR" sz="8000" b="1" i="0" u="none" strike="noStrike" cap="none">
                <a:solidFill>
                  <a:srgbClr val="27423A"/>
                </a:solidFill>
                <a:latin typeface="Lexend"/>
                <a:ea typeface="Lexend"/>
                <a:cs typeface="Lexend"/>
                <a:sym typeface="Lexend"/>
              </a:rPr>
              <a:t>empreintes carbone </a:t>
            </a:r>
            <a:r>
              <a:rPr lang="fr-FR" sz="8000" b="1" i="0" u="none" strike="noStrike" cap="none">
                <a:solidFill>
                  <a:srgbClr val="BB8A61"/>
                </a:solidFill>
                <a:latin typeface="Lexend"/>
                <a:ea typeface="Lexend"/>
                <a:cs typeface="Lexend"/>
                <a:sym typeface="Lexend"/>
              </a:rPr>
              <a:t>!</a:t>
            </a:r>
            <a:endParaRPr sz="8000" b="1" i="0" u="none" strike="noStrike" cap="none">
              <a:solidFill>
                <a:srgbClr val="BB8A61"/>
              </a:solidFill>
              <a:latin typeface="Lexend"/>
              <a:ea typeface="Lexend"/>
              <a:cs typeface="Lexend"/>
              <a:sym typeface="Lexen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782"/>
        <p:cNvGrpSpPr/>
        <p:nvPr/>
      </p:nvGrpSpPr>
      <p:grpSpPr>
        <a:xfrm>
          <a:off x="0" y="0"/>
          <a:ext cx="0" cy="0"/>
          <a:chOff x="0" y="0"/>
          <a:chExt cx="0" cy="0"/>
        </a:xfrm>
      </p:grpSpPr>
      <p:sp>
        <p:nvSpPr>
          <p:cNvPr id="783" name="Google Shape;783;p55"/>
          <p:cNvSpPr/>
          <p:nvPr/>
        </p:nvSpPr>
        <p:spPr>
          <a:xfrm>
            <a:off x="1337525" y="4780850"/>
            <a:ext cx="9293100" cy="1810200"/>
          </a:xfrm>
          <a:prstGeom prst="roundRect">
            <a:avLst>
              <a:gd name="adj" fmla="val 6668"/>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BB8A61"/>
              </a:solidFill>
              <a:latin typeface="Arial"/>
              <a:ea typeface="Arial"/>
              <a:cs typeface="Arial"/>
              <a:sym typeface="Arial"/>
            </a:endParaRPr>
          </a:p>
        </p:txBody>
      </p:sp>
      <p:sp>
        <p:nvSpPr>
          <p:cNvPr id="784" name="Google Shape;784;p55"/>
          <p:cNvSpPr txBox="1"/>
          <p:nvPr/>
        </p:nvSpPr>
        <p:spPr>
          <a:xfrm>
            <a:off x="1610275" y="3445650"/>
            <a:ext cx="1065600" cy="13668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9600"/>
              <a:buFont typeface="Arial"/>
              <a:buNone/>
            </a:pPr>
            <a:r>
              <a:rPr lang="fr-FR" sz="9600" b="0" i="0" u="none" strike="noStrike" cap="none">
                <a:solidFill>
                  <a:srgbClr val="BB8A61"/>
                </a:solidFill>
                <a:latin typeface="Helvetica Neue Light"/>
                <a:ea typeface="Helvetica Neue Light"/>
                <a:cs typeface="Helvetica Neue Light"/>
                <a:sym typeface="Helvetica Neue Light"/>
              </a:rPr>
              <a:t>“</a:t>
            </a:r>
            <a:endParaRPr sz="9600" b="0" i="0" u="none" strike="noStrike" cap="none">
              <a:solidFill>
                <a:srgbClr val="BB8A61"/>
              </a:solidFill>
              <a:latin typeface="Helvetica Neue"/>
              <a:ea typeface="Helvetica Neue"/>
              <a:cs typeface="Helvetica Neue"/>
              <a:sym typeface="Helvetica Neue"/>
            </a:endParaRPr>
          </a:p>
        </p:txBody>
      </p:sp>
      <p:sp>
        <p:nvSpPr>
          <p:cNvPr id="785" name="Google Shape;785;p55"/>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46</a:t>
            </a:fld>
            <a:endParaRPr/>
          </a:p>
        </p:txBody>
      </p:sp>
      <p:sp>
        <p:nvSpPr>
          <p:cNvPr id="786" name="Google Shape;786;p55"/>
          <p:cNvSpPr/>
          <p:nvPr/>
        </p:nvSpPr>
        <p:spPr>
          <a:xfrm>
            <a:off x="529200" y="329250"/>
            <a:ext cx="78651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Incarner des personas</a:t>
            </a:r>
            <a:endParaRPr sz="4900" b="1" i="0" u="none" strike="noStrike" cap="none">
              <a:solidFill>
                <a:schemeClr val="dk2"/>
              </a:solidFill>
              <a:latin typeface="Lexend"/>
              <a:ea typeface="Lexend"/>
              <a:cs typeface="Lexend"/>
              <a:sym typeface="Lexend"/>
            </a:endParaRPr>
          </a:p>
        </p:txBody>
      </p:sp>
      <p:sp>
        <p:nvSpPr>
          <p:cNvPr id="787" name="Google Shape;787;p55"/>
          <p:cNvSpPr txBox="1"/>
          <p:nvPr/>
        </p:nvSpPr>
        <p:spPr>
          <a:xfrm>
            <a:off x="666800" y="991350"/>
            <a:ext cx="114252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2D4038"/>
                </a:solidFill>
                <a:latin typeface="Lexend Light"/>
                <a:ea typeface="Lexend Light"/>
                <a:cs typeface="Lexend Light"/>
                <a:sym typeface="Lexend Light"/>
              </a:rPr>
              <a:t>Vous allez incarner des personnages fictifs représentant des français comme les autres.</a:t>
            </a:r>
            <a:endParaRPr sz="1700" b="0" i="0" u="none" strike="noStrike" cap="none">
              <a:solidFill>
                <a:srgbClr val="2D4038"/>
              </a:solidFill>
              <a:latin typeface="Lexend Light"/>
              <a:ea typeface="Lexend Light"/>
              <a:cs typeface="Lexend Light"/>
              <a:sym typeface="Lexend Light"/>
            </a:endParaRPr>
          </a:p>
          <a:p>
            <a:pPr marL="0" marR="0" lvl="0" indent="0" algn="l" rtl="0">
              <a:lnSpc>
                <a:spcPct val="100000"/>
              </a:lnSpc>
              <a:spcBef>
                <a:spcPts val="0"/>
              </a:spcBef>
              <a:spcAft>
                <a:spcPts val="0"/>
              </a:spcAft>
              <a:buClr>
                <a:srgbClr val="000000"/>
              </a:buClr>
              <a:buSzPts val="1700"/>
              <a:buFont typeface="Arial"/>
              <a:buNone/>
            </a:pPr>
            <a:r>
              <a:rPr lang="fr-FR" sz="1700" b="1" i="0" u="sng" strike="noStrike" cap="none">
                <a:solidFill>
                  <a:srgbClr val="BB8A61"/>
                </a:solidFill>
                <a:latin typeface="Lexend"/>
                <a:ea typeface="Lexend"/>
                <a:cs typeface="Lexend"/>
                <a:sym typeface="Lexend"/>
              </a:rPr>
              <a:t>Votre mission :</a:t>
            </a:r>
            <a:r>
              <a:rPr lang="fr-FR" sz="1700" b="0" i="0" u="none" strike="noStrike" cap="none">
                <a:solidFill>
                  <a:srgbClr val="000000"/>
                </a:solidFill>
                <a:latin typeface="Lexend Light"/>
                <a:ea typeface="Lexend Light"/>
                <a:cs typeface="Lexend Light"/>
                <a:sym typeface="Lexend Light"/>
              </a:rPr>
              <a:t> v</a:t>
            </a:r>
            <a:r>
              <a:rPr lang="fr-FR" sz="1700" b="0" i="0" u="none" strike="noStrike" cap="none">
                <a:solidFill>
                  <a:srgbClr val="2D4038"/>
                </a:solidFill>
                <a:latin typeface="Lexend Light"/>
                <a:ea typeface="Lexend Light"/>
                <a:cs typeface="Lexend Light"/>
                <a:sym typeface="Lexend Light"/>
              </a:rPr>
              <a:t>ous mettre à leur place !</a:t>
            </a:r>
            <a:endParaRPr sz="1700" b="0" i="0" u="none" strike="noStrike" cap="none">
              <a:solidFill>
                <a:srgbClr val="2D4038"/>
              </a:solidFill>
              <a:latin typeface="Lexend Light"/>
              <a:ea typeface="Lexend Light"/>
              <a:cs typeface="Lexend Light"/>
              <a:sym typeface="Lexend Light"/>
            </a:endParaRPr>
          </a:p>
        </p:txBody>
      </p:sp>
      <p:grpSp>
        <p:nvGrpSpPr>
          <p:cNvPr id="788" name="Google Shape;788;p55"/>
          <p:cNvGrpSpPr/>
          <p:nvPr/>
        </p:nvGrpSpPr>
        <p:grpSpPr>
          <a:xfrm>
            <a:off x="2364277" y="1784332"/>
            <a:ext cx="2019880" cy="1988722"/>
            <a:chOff x="1797025" y="2725825"/>
            <a:chExt cx="2372700" cy="2336100"/>
          </a:xfrm>
        </p:grpSpPr>
        <p:pic>
          <p:nvPicPr>
            <p:cNvPr id="789" name="Google Shape;789;p55"/>
            <p:cNvPicPr preferRelativeResize="0"/>
            <p:nvPr/>
          </p:nvPicPr>
          <p:blipFill rotWithShape="1">
            <a:blip r:embed="rId3">
              <a:alphaModFix/>
            </a:blip>
            <a:srcRect/>
            <a:stretch/>
          </p:blipFill>
          <p:spPr>
            <a:xfrm>
              <a:off x="1849650" y="2776150"/>
              <a:ext cx="2267400" cy="2234100"/>
            </a:xfrm>
            <a:prstGeom prst="ellipse">
              <a:avLst/>
            </a:prstGeom>
            <a:noFill/>
            <a:ln w="9525" cap="flat" cmpd="sng">
              <a:solidFill>
                <a:srgbClr val="BB8A61"/>
              </a:solidFill>
              <a:prstDash val="solid"/>
              <a:round/>
              <a:headEnd type="none" w="sm" len="sm"/>
              <a:tailEnd type="none" w="sm" len="sm"/>
            </a:ln>
          </p:spPr>
        </p:pic>
        <p:sp>
          <p:nvSpPr>
            <p:cNvPr id="790" name="Google Shape;790;p55"/>
            <p:cNvSpPr/>
            <p:nvPr/>
          </p:nvSpPr>
          <p:spPr>
            <a:xfrm>
              <a:off x="1797025" y="2725825"/>
              <a:ext cx="2372700" cy="23361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1" name="Google Shape;791;p55"/>
          <p:cNvGrpSpPr/>
          <p:nvPr/>
        </p:nvGrpSpPr>
        <p:grpSpPr>
          <a:xfrm>
            <a:off x="5151328" y="1699344"/>
            <a:ext cx="2019880" cy="1988722"/>
            <a:chOff x="4419475" y="2725825"/>
            <a:chExt cx="2372700" cy="2336100"/>
          </a:xfrm>
        </p:grpSpPr>
        <p:pic>
          <p:nvPicPr>
            <p:cNvPr id="792" name="Google Shape;792;p55"/>
            <p:cNvPicPr preferRelativeResize="0"/>
            <p:nvPr/>
          </p:nvPicPr>
          <p:blipFill rotWithShape="1">
            <a:blip r:embed="rId4">
              <a:alphaModFix/>
            </a:blip>
            <a:srcRect/>
            <a:stretch/>
          </p:blipFill>
          <p:spPr>
            <a:xfrm>
              <a:off x="4472125" y="2776138"/>
              <a:ext cx="2267400" cy="2232600"/>
            </a:xfrm>
            <a:prstGeom prst="ellipse">
              <a:avLst/>
            </a:prstGeom>
            <a:noFill/>
            <a:ln w="9525" cap="flat" cmpd="sng">
              <a:solidFill>
                <a:srgbClr val="BB8A61"/>
              </a:solidFill>
              <a:prstDash val="solid"/>
              <a:round/>
              <a:headEnd type="none" w="sm" len="sm"/>
              <a:tailEnd type="none" w="sm" len="sm"/>
            </a:ln>
          </p:spPr>
        </p:pic>
        <p:sp>
          <p:nvSpPr>
            <p:cNvPr id="793" name="Google Shape;793;p55"/>
            <p:cNvSpPr/>
            <p:nvPr/>
          </p:nvSpPr>
          <p:spPr>
            <a:xfrm>
              <a:off x="4419475" y="2725825"/>
              <a:ext cx="2372700" cy="23361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4" name="Google Shape;794;p55"/>
          <p:cNvGrpSpPr/>
          <p:nvPr/>
        </p:nvGrpSpPr>
        <p:grpSpPr>
          <a:xfrm>
            <a:off x="7938368" y="1699344"/>
            <a:ext cx="2019880" cy="1988722"/>
            <a:chOff x="7041925" y="2725825"/>
            <a:chExt cx="2372700" cy="2336100"/>
          </a:xfrm>
        </p:grpSpPr>
        <p:pic>
          <p:nvPicPr>
            <p:cNvPr id="795" name="Google Shape;795;p55"/>
            <p:cNvPicPr preferRelativeResize="0"/>
            <p:nvPr/>
          </p:nvPicPr>
          <p:blipFill rotWithShape="1">
            <a:blip r:embed="rId5">
              <a:alphaModFix/>
            </a:blip>
            <a:srcRect/>
            <a:stretch/>
          </p:blipFill>
          <p:spPr>
            <a:xfrm>
              <a:off x="7094600" y="2776863"/>
              <a:ext cx="2267400" cy="2232600"/>
            </a:xfrm>
            <a:prstGeom prst="flowChartConnector">
              <a:avLst/>
            </a:prstGeom>
            <a:noFill/>
            <a:ln w="9525" cap="flat" cmpd="sng">
              <a:solidFill>
                <a:srgbClr val="BB8A61"/>
              </a:solidFill>
              <a:prstDash val="solid"/>
              <a:round/>
              <a:headEnd type="none" w="sm" len="sm"/>
              <a:tailEnd type="none" w="sm" len="sm"/>
            </a:ln>
          </p:spPr>
        </p:pic>
        <p:sp>
          <p:nvSpPr>
            <p:cNvPr id="796" name="Google Shape;796;p55"/>
            <p:cNvSpPr/>
            <p:nvPr/>
          </p:nvSpPr>
          <p:spPr>
            <a:xfrm>
              <a:off x="7041925" y="2725825"/>
              <a:ext cx="2372700" cy="2336100"/>
            </a:xfrm>
            <a:prstGeom prst="ellipse">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7" name="Google Shape;797;p55"/>
          <p:cNvSpPr txBox="1"/>
          <p:nvPr/>
        </p:nvSpPr>
        <p:spPr>
          <a:xfrm>
            <a:off x="2177013" y="3858026"/>
            <a:ext cx="2394300" cy="6279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1200"/>
              <a:buFont typeface="Arial"/>
              <a:buNone/>
            </a:pPr>
            <a:r>
              <a:rPr lang="fr-FR" sz="1200" b="0" i="0" u="none" strike="noStrike" cap="none">
                <a:solidFill>
                  <a:srgbClr val="2D4038"/>
                </a:solidFill>
                <a:latin typeface="Lexend Light"/>
                <a:ea typeface="Lexend Light"/>
                <a:cs typeface="Lexend Light"/>
                <a:sym typeface="Lexend Light"/>
              </a:rPr>
              <a:t>Je suis Corse, grand-mère </a:t>
            </a:r>
            <a:br>
              <a:rPr lang="fr-FR" sz="1200" b="0" i="0" u="none" strike="noStrike" cap="none">
                <a:solidFill>
                  <a:srgbClr val="2D4038"/>
                </a:solidFill>
                <a:latin typeface="Lexend Light"/>
                <a:ea typeface="Lexend Light"/>
                <a:cs typeface="Lexend Light"/>
                <a:sym typeface="Lexend Light"/>
              </a:rPr>
            </a:br>
            <a:r>
              <a:rPr lang="fr-FR" sz="1200" b="0" i="0" u="none" strike="noStrike" cap="none">
                <a:solidFill>
                  <a:srgbClr val="2D4038"/>
                </a:solidFill>
                <a:latin typeface="Lexend Light"/>
                <a:ea typeface="Lexend Light"/>
                <a:cs typeface="Lexend Light"/>
                <a:sym typeface="Lexend Light"/>
              </a:rPr>
              <a:t>de 7 petits-enfants, </a:t>
            </a:r>
            <a:br>
              <a:rPr lang="fr-FR" sz="1200" b="0" i="0" u="none" strike="noStrike" cap="none">
                <a:solidFill>
                  <a:srgbClr val="2D4038"/>
                </a:solidFill>
                <a:latin typeface="Lexend Light"/>
                <a:ea typeface="Lexend Light"/>
                <a:cs typeface="Lexend Light"/>
                <a:sym typeface="Lexend Light"/>
              </a:rPr>
            </a:br>
            <a:r>
              <a:rPr lang="fr-FR" sz="1200" b="0" i="0" u="none" strike="noStrike" cap="none">
                <a:solidFill>
                  <a:srgbClr val="2D4038"/>
                </a:solidFill>
                <a:latin typeface="Lexend Light"/>
                <a:ea typeface="Lexend Light"/>
                <a:cs typeface="Lexend Light"/>
                <a:sym typeface="Lexend Light"/>
              </a:rPr>
              <a:t>éleveuse de poules !</a:t>
            </a:r>
            <a:endParaRPr sz="1200" b="0" i="0" u="none" strike="noStrike" cap="none">
              <a:solidFill>
                <a:srgbClr val="2D4038"/>
              </a:solidFill>
              <a:latin typeface="Lexend Light"/>
              <a:ea typeface="Lexend Light"/>
              <a:cs typeface="Lexend Light"/>
              <a:sym typeface="Lexend Light"/>
            </a:endParaRPr>
          </a:p>
        </p:txBody>
      </p:sp>
      <p:sp>
        <p:nvSpPr>
          <p:cNvPr id="798" name="Google Shape;798;p55"/>
          <p:cNvSpPr txBox="1"/>
          <p:nvPr/>
        </p:nvSpPr>
        <p:spPr>
          <a:xfrm>
            <a:off x="7751163" y="3815101"/>
            <a:ext cx="2394300" cy="7758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1200"/>
              <a:buFont typeface="Arial"/>
              <a:buNone/>
            </a:pPr>
            <a:r>
              <a:rPr lang="fr-FR" sz="1200" b="0" i="0" u="none" strike="noStrike" cap="none">
                <a:solidFill>
                  <a:srgbClr val="2D4038"/>
                </a:solidFill>
                <a:latin typeface="Lexend Light"/>
                <a:ea typeface="Lexend Light"/>
                <a:cs typeface="Lexend Light"/>
                <a:sym typeface="Lexend Light"/>
              </a:rPr>
              <a:t>Je suis étudiante à Paris, </a:t>
            </a:r>
            <a:br>
              <a:rPr lang="fr-FR" sz="1200" b="0" i="0" u="none" strike="noStrike" cap="none">
                <a:solidFill>
                  <a:srgbClr val="2D4038"/>
                </a:solidFill>
                <a:latin typeface="Lexend Light"/>
                <a:ea typeface="Lexend Light"/>
                <a:cs typeface="Lexend Light"/>
                <a:sym typeface="Lexend Light"/>
              </a:rPr>
            </a:br>
            <a:r>
              <a:rPr lang="fr-FR" sz="1200" b="0" i="0" u="none" strike="noStrike" cap="none">
                <a:solidFill>
                  <a:srgbClr val="2D4038"/>
                </a:solidFill>
                <a:latin typeface="Lexend Light"/>
                <a:ea typeface="Lexend Light"/>
                <a:cs typeface="Lexend Light"/>
                <a:sym typeface="Lexend Light"/>
              </a:rPr>
              <a:t>je vais à la fac tous les jours </a:t>
            </a:r>
            <a:br>
              <a:rPr lang="fr-FR" sz="1200" b="0" i="0" u="none" strike="noStrike" cap="none">
                <a:solidFill>
                  <a:srgbClr val="2D4038"/>
                </a:solidFill>
                <a:latin typeface="Lexend Light"/>
                <a:ea typeface="Lexend Light"/>
                <a:cs typeface="Lexend Light"/>
                <a:sym typeface="Lexend Light"/>
              </a:rPr>
            </a:br>
            <a:r>
              <a:rPr lang="fr-FR" sz="1200" b="0" i="0" u="none" strike="noStrike" cap="none">
                <a:solidFill>
                  <a:srgbClr val="2D4038"/>
                </a:solidFill>
                <a:latin typeface="Lexend Light"/>
                <a:ea typeface="Lexend Light"/>
                <a:cs typeface="Lexend Light"/>
                <a:sym typeface="Lexend Light"/>
              </a:rPr>
              <a:t>et j’aime sortir avec mes copines.</a:t>
            </a:r>
            <a:endParaRPr sz="1200" b="0" i="0" u="none" strike="noStrike" cap="none">
              <a:solidFill>
                <a:srgbClr val="2D4038"/>
              </a:solidFill>
              <a:latin typeface="Lexend Light"/>
              <a:ea typeface="Lexend Light"/>
              <a:cs typeface="Lexend Light"/>
              <a:sym typeface="Lexend Light"/>
            </a:endParaRPr>
          </a:p>
        </p:txBody>
      </p:sp>
      <p:sp>
        <p:nvSpPr>
          <p:cNvPr id="799" name="Google Shape;799;p55"/>
          <p:cNvSpPr txBox="1"/>
          <p:nvPr/>
        </p:nvSpPr>
        <p:spPr>
          <a:xfrm>
            <a:off x="4964102" y="3741151"/>
            <a:ext cx="2394300" cy="7758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1200"/>
              <a:buFont typeface="Arial"/>
              <a:buNone/>
            </a:pPr>
            <a:r>
              <a:rPr lang="fr-FR" sz="1200" b="0" i="0" u="none" strike="noStrike" cap="none">
                <a:solidFill>
                  <a:srgbClr val="2D4038"/>
                </a:solidFill>
                <a:latin typeface="Lexend Light"/>
                <a:ea typeface="Lexend Light"/>
                <a:cs typeface="Lexend Light"/>
                <a:sym typeface="Lexend Light"/>
              </a:rPr>
              <a:t>Je suis fils de vigneron, </a:t>
            </a:r>
            <a:br>
              <a:rPr lang="fr-FR" sz="1200" b="0" i="0" u="none" strike="noStrike" cap="none">
                <a:solidFill>
                  <a:srgbClr val="2D4038"/>
                </a:solidFill>
                <a:latin typeface="Lexend Light"/>
                <a:ea typeface="Lexend Light"/>
                <a:cs typeface="Lexend Light"/>
                <a:sym typeface="Lexend Light"/>
              </a:rPr>
            </a:br>
            <a:r>
              <a:rPr lang="fr-FR" sz="1200" b="0" i="0" u="none" strike="noStrike" cap="none">
                <a:solidFill>
                  <a:srgbClr val="2D4038"/>
                </a:solidFill>
                <a:latin typeface="Lexend Light"/>
                <a:ea typeface="Lexend Light"/>
                <a:cs typeface="Lexend Light"/>
                <a:sym typeface="Lexend Light"/>
              </a:rPr>
              <a:t>j’ai repris le vignoble de </a:t>
            </a:r>
            <a:br>
              <a:rPr lang="fr-FR" sz="1200" b="0" i="0" u="none" strike="noStrike" cap="none">
                <a:solidFill>
                  <a:srgbClr val="2D4038"/>
                </a:solidFill>
                <a:latin typeface="Lexend Light"/>
                <a:ea typeface="Lexend Light"/>
                <a:cs typeface="Lexend Light"/>
                <a:sym typeface="Lexend Light"/>
              </a:rPr>
            </a:br>
            <a:r>
              <a:rPr lang="fr-FR" sz="1200" b="0" i="0" u="none" strike="noStrike" cap="none">
                <a:solidFill>
                  <a:srgbClr val="2D4038"/>
                </a:solidFill>
                <a:latin typeface="Lexend Light"/>
                <a:ea typeface="Lexend Light"/>
                <a:cs typeface="Lexend Light"/>
                <a:sym typeface="Lexend Light"/>
              </a:rPr>
              <a:t>mon père près de Toulon. </a:t>
            </a:r>
            <a:endParaRPr sz="1200" b="0" i="0" u="none" strike="noStrike" cap="none">
              <a:solidFill>
                <a:srgbClr val="2D4038"/>
              </a:solidFill>
              <a:latin typeface="Lexend Light"/>
              <a:ea typeface="Lexend Light"/>
              <a:cs typeface="Lexend Light"/>
              <a:sym typeface="Lexend Light"/>
            </a:endParaRPr>
          </a:p>
          <a:p>
            <a:pPr marL="0" marR="0" lvl="0" indent="0" algn="ctr" rtl="0">
              <a:lnSpc>
                <a:spcPct val="80000"/>
              </a:lnSpc>
              <a:spcBef>
                <a:spcPts val="0"/>
              </a:spcBef>
              <a:spcAft>
                <a:spcPts val="0"/>
              </a:spcAft>
              <a:buClr>
                <a:srgbClr val="000000"/>
              </a:buClr>
              <a:buSzPts val="1200"/>
              <a:buFont typeface="Arial"/>
              <a:buNone/>
            </a:pPr>
            <a:r>
              <a:rPr lang="fr-FR" sz="1200" b="0" i="0" u="none" strike="noStrike" cap="none">
                <a:solidFill>
                  <a:srgbClr val="2D4038"/>
                </a:solidFill>
                <a:latin typeface="Lexend Light"/>
                <a:ea typeface="Lexend Light"/>
                <a:cs typeface="Lexend Light"/>
                <a:sym typeface="Lexend Light"/>
              </a:rPr>
              <a:t>J’habite avec ma mère.</a:t>
            </a:r>
            <a:endParaRPr sz="1200" b="0" i="0" u="none" strike="noStrike" cap="none">
              <a:solidFill>
                <a:srgbClr val="2D4038"/>
              </a:solidFill>
              <a:latin typeface="Lexend Light"/>
              <a:ea typeface="Lexend Light"/>
              <a:cs typeface="Lexend Light"/>
              <a:sym typeface="Lexend Light"/>
            </a:endParaRPr>
          </a:p>
        </p:txBody>
      </p:sp>
      <p:sp>
        <p:nvSpPr>
          <p:cNvPr id="800" name="Google Shape;800;p55"/>
          <p:cNvSpPr txBox="1"/>
          <p:nvPr/>
        </p:nvSpPr>
        <p:spPr>
          <a:xfrm>
            <a:off x="1337525" y="4854800"/>
            <a:ext cx="9293100" cy="16623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2D4038"/>
              </a:buClr>
              <a:buSzPts val="1600"/>
              <a:buFont typeface="Lexend Light"/>
              <a:buChar char="●"/>
            </a:pPr>
            <a:r>
              <a:rPr lang="fr-FR" sz="1600" b="0" i="0" u="none" strike="noStrike" cap="none">
                <a:solidFill>
                  <a:srgbClr val="2D4038"/>
                </a:solidFill>
                <a:latin typeface="Lexend Light"/>
                <a:ea typeface="Lexend Light"/>
                <a:cs typeface="Lexend Light"/>
                <a:sym typeface="Lexend Light"/>
              </a:rPr>
              <a:t>Quelles </a:t>
            </a:r>
            <a:r>
              <a:rPr lang="fr-FR" sz="1600" b="1" i="0" u="none" strike="noStrike" cap="none">
                <a:solidFill>
                  <a:srgbClr val="2D4038"/>
                </a:solidFill>
                <a:latin typeface="Lexend"/>
                <a:ea typeface="Lexend"/>
                <a:cs typeface="Lexend"/>
                <a:sym typeface="Lexend"/>
              </a:rPr>
              <a:t>réflexions</a:t>
            </a:r>
            <a:r>
              <a:rPr lang="fr-FR" sz="1600" b="0" i="0" u="none" strike="noStrike" cap="none">
                <a:solidFill>
                  <a:srgbClr val="2D4038"/>
                </a:solidFill>
                <a:latin typeface="Lexend Light"/>
                <a:ea typeface="Lexend Light"/>
                <a:cs typeface="Lexend Light"/>
                <a:sym typeface="Lexend Light"/>
              </a:rPr>
              <a:t> mèneront-ils sur le </a:t>
            </a:r>
            <a:r>
              <a:rPr lang="fr-FR" sz="1600" b="1" i="0" u="none" strike="noStrike" cap="none">
                <a:solidFill>
                  <a:srgbClr val="2D4038"/>
                </a:solidFill>
                <a:latin typeface="Lexend"/>
                <a:ea typeface="Lexend"/>
                <a:cs typeface="Lexend"/>
                <a:sym typeface="Lexend"/>
              </a:rPr>
              <a:t>sujet climatique</a:t>
            </a:r>
            <a:r>
              <a:rPr lang="fr-FR" sz="1600" b="0" i="0" u="none" strike="noStrike" cap="none">
                <a:solidFill>
                  <a:srgbClr val="2D4038"/>
                </a:solidFill>
                <a:latin typeface="Lexend Light"/>
                <a:ea typeface="Lexend Light"/>
                <a:cs typeface="Lexend Light"/>
                <a:sym typeface="Lexend Light"/>
              </a:rPr>
              <a:t> ? Aujourd’hui ? </a:t>
            </a:r>
            <a:br>
              <a:rPr lang="fr-FR" sz="1600" b="0" i="0" u="none" strike="noStrike" cap="none">
                <a:solidFill>
                  <a:srgbClr val="2D4038"/>
                </a:solidFill>
                <a:latin typeface="Lexend Light"/>
                <a:ea typeface="Lexend Light"/>
                <a:cs typeface="Lexend Light"/>
                <a:sym typeface="Lexend Light"/>
              </a:rPr>
            </a:br>
            <a:r>
              <a:rPr lang="fr-FR" sz="1600" b="0" i="0" u="none" strike="noStrike" cap="none">
                <a:solidFill>
                  <a:srgbClr val="2D4038"/>
                </a:solidFill>
                <a:latin typeface="Lexend Light"/>
                <a:ea typeface="Lexend Light"/>
                <a:cs typeface="Lexend Light"/>
                <a:sym typeface="Lexend Light"/>
              </a:rPr>
              <a:t>Dans 10, 20, 30 ans ? </a:t>
            </a:r>
            <a:endParaRPr sz="1600" b="0" i="0" u="none" strike="noStrike" cap="none">
              <a:solidFill>
                <a:srgbClr val="2D4038"/>
              </a:solidFill>
              <a:latin typeface="Lexend Light"/>
              <a:ea typeface="Lexend Light"/>
              <a:cs typeface="Lexend Light"/>
              <a:sym typeface="Lexend Light"/>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D4038"/>
              </a:solidFill>
              <a:latin typeface="Lexend Light"/>
              <a:ea typeface="Lexend Light"/>
              <a:cs typeface="Lexend Light"/>
              <a:sym typeface="Lexend Light"/>
            </a:endParaRPr>
          </a:p>
          <a:p>
            <a:pPr marL="457200" marR="0" lvl="0" indent="-330200" algn="l" rtl="0">
              <a:lnSpc>
                <a:spcPct val="100000"/>
              </a:lnSpc>
              <a:spcBef>
                <a:spcPts val="0"/>
              </a:spcBef>
              <a:spcAft>
                <a:spcPts val="0"/>
              </a:spcAft>
              <a:buClr>
                <a:srgbClr val="2D4038"/>
              </a:buClr>
              <a:buSzPts val="1600"/>
              <a:buFont typeface="Lexend Light"/>
              <a:buChar char="●"/>
            </a:pPr>
            <a:r>
              <a:rPr lang="fr-FR" sz="1600" b="0" i="0" u="none" strike="noStrike" cap="none">
                <a:solidFill>
                  <a:srgbClr val="2D4038"/>
                </a:solidFill>
                <a:latin typeface="Lexend Light"/>
                <a:ea typeface="Lexend Light"/>
                <a:cs typeface="Lexend Light"/>
                <a:sym typeface="Lexend Light"/>
              </a:rPr>
              <a:t>Quels </a:t>
            </a:r>
            <a:r>
              <a:rPr lang="fr-FR" sz="1600" b="1" i="0" u="none" strike="noStrike" cap="none">
                <a:solidFill>
                  <a:srgbClr val="2D4038"/>
                </a:solidFill>
                <a:latin typeface="Lexend"/>
                <a:ea typeface="Lexend"/>
                <a:cs typeface="Lexend"/>
                <a:sym typeface="Lexend"/>
              </a:rPr>
              <a:t>choix</a:t>
            </a:r>
            <a:r>
              <a:rPr lang="fr-FR" sz="1600" b="0" i="0" u="none" strike="noStrike" cap="none">
                <a:solidFill>
                  <a:srgbClr val="2D4038"/>
                </a:solidFill>
                <a:latin typeface="Lexend Light"/>
                <a:ea typeface="Lexend Light"/>
                <a:cs typeface="Lexend Light"/>
                <a:sym typeface="Lexend Light"/>
              </a:rPr>
              <a:t> feront-ils ? Voudront-ils changer tout leur </a:t>
            </a:r>
            <a:r>
              <a:rPr lang="fr-FR" sz="1600" b="1" i="0" u="none" strike="noStrike" cap="none">
                <a:solidFill>
                  <a:srgbClr val="2D4038"/>
                </a:solidFill>
                <a:latin typeface="Lexend"/>
                <a:ea typeface="Lexend"/>
                <a:cs typeface="Lexend"/>
                <a:sym typeface="Lexend"/>
              </a:rPr>
              <a:t>mode de vie</a:t>
            </a:r>
            <a:r>
              <a:rPr lang="fr-FR" sz="1600" b="0" i="0" u="none" strike="noStrike" cap="none">
                <a:solidFill>
                  <a:srgbClr val="2D4038"/>
                </a:solidFill>
                <a:latin typeface="Lexend Light"/>
                <a:ea typeface="Lexend Light"/>
                <a:cs typeface="Lexend Light"/>
                <a:sym typeface="Lexend Light"/>
              </a:rPr>
              <a:t> ? Le pourront-ils ?</a:t>
            </a:r>
            <a:endParaRPr sz="1600" b="0" i="0" u="none" strike="noStrike" cap="none">
              <a:solidFill>
                <a:srgbClr val="2D4038"/>
              </a:solidFill>
              <a:latin typeface="Lexend Light"/>
              <a:ea typeface="Lexend Light"/>
              <a:cs typeface="Lexend Light"/>
              <a:sym typeface="Lexend Light"/>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D4038"/>
              </a:solidFill>
              <a:latin typeface="Lexend Light"/>
              <a:ea typeface="Lexend Light"/>
              <a:cs typeface="Lexend Light"/>
              <a:sym typeface="Lexend Light"/>
            </a:endParaRPr>
          </a:p>
          <a:p>
            <a:pPr marL="45720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2D4038"/>
                </a:solidFill>
                <a:latin typeface="Lexend Light"/>
                <a:ea typeface="Lexend Light"/>
                <a:cs typeface="Lexend Light"/>
                <a:sym typeface="Lexend Light"/>
              </a:rPr>
              <a:t>  À vous de faire preuve d’</a:t>
            </a:r>
            <a:r>
              <a:rPr lang="fr-FR" sz="1600" b="1" i="0" u="none" strike="noStrike" cap="none">
                <a:solidFill>
                  <a:srgbClr val="2D4038"/>
                </a:solidFill>
                <a:latin typeface="Lexend"/>
                <a:ea typeface="Lexend"/>
                <a:cs typeface="Lexend"/>
                <a:sym typeface="Lexend"/>
              </a:rPr>
              <a:t>empathie</a:t>
            </a:r>
            <a:r>
              <a:rPr lang="fr-FR" sz="1600" b="0" i="0" u="none" strike="noStrike" cap="none">
                <a:solidFill>
                  <a:srgbClr val="2D4038"/>
                </a:solidFill>
                <a:latin typeface="Lexend Light"/>
                <a:ea typeface="Lexend Light"/>
                <a:cs typeface="Lexend Light"/>
                <a:sym typeface="Lexend Light"/>
              </a:rPr>
              <a:t> !</a:t>
            </a:r>
            <a:endParaRPr sz="1600" b="0" i="0" u="none" strike="noStrike" cap="none">
              <a:solidFill>
                <a:srgbClr val="2D4038"/>
              </a:solidFill>
              <a:latin typeface="Lexend Light"/>
              <a:ea typeface="Lexend Light"/>
              <a:cs typeface="Lexend Light"/>
              <a:sym typeface="Lexend Light"/>
            </a:endParaRPr>
          </a:p>
        </p:txBody>
      </p:sp>
      <p:sp>
        <p:nvSpPr>
          <p:cNvPr id="801" name="Google Shape;801;p55"/>
          <p:cNvSpPr txBox="1"/>
          <p:nvPr/>
        </p:nvSpPr>
        <p:spPr>
          <a:xfrm>
            <a:off x="4483525" y="3392050"/>
            <a:ext cx="1065600" cy="13668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9600"/>
              <a:buFont typeface="Arial"/>
              <a:buNone/>
            </a:pPr>
            <a:r>
              <a:rPr lang="fr-FR" sz="9600" b="0" i="0" u="none" strike="noStrike" cap="none">
                <a:solidFill>
                  <a:srgbClr val="BB8A61"/>
                </a:solidFill>
                <a:latin typeface="Helvetica Neue Light"/>
                <a:ea typeface="Helvetica Neue Light"/>
                <a:cs typeface="Helvetica Neue Light"/>
                <a:sym typeface="Helvetica Neue Light"/>
              </a:rPr>
              <a:t>“</a:t>
            </a:r>
            <a:endParaRPr sz="9600" b="0" i="0" u="none" strike="noStrike" cap="none">
              <a:solidFill>
                <a:srgbClr val="BB8A61"/>
              </a:solidFill>
              <a:latin typeface="Helvetica Neue"/>
              <a:ea typeface="Helvetica Neue"/>
              <a:cs typeface="Helvetica Neue"/>
              <a:sym typeface="Helvetica Neue"/>
            </a:endParaRPr>
          </a:p>
        </p:txBody>
      </p:sp>
      <p:sp>
        <p:nvSpPr>
          <p:cNvPr id="802" name="Google Shape;802;p55"/>
          <p:cNvSpPr txBox="1"/>
          <p:nvPr/>
        </p:nvSpPr>
        <p:spPr>
          <a:xfrm>
            <a:off x="7279700" y="3392050"/>
            <a:ext cx="1065600" cy="13668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9600"/>
              <a:buFont typeface="Arial"/>
              <a:buNone/>
            </a:pPr>
            <a:r>
              <a:rPr lang="fr-FR" sz="9600" b="0" i="0" u="none" strike="noStrike" cap="none">
                <a:solidFill>
                  <a:srgbClr val="BB8A61"/>
                </a:solidFill>
                <a:latin typeface="Helvetica Neue Light"/>
                <a:ea typeface="Helvetica Neue Light"/>
                <a:cs typeface="Helvetica Neue Light"/>
                <a:sym typeface="Helvetica Neue Light"/>
              </a:rPr>
              <a:t>“</a:t>
            </a:r>
            <a:endParaRPr sz="9600" b="0" i="0" u="none" strike="noStrike" cap="none">
              <a:solidFill>
                <a:srgbClr val="BB8A61"/>
              </a:solidFill>
              <a:latin typeface="Helvetica Neue"/>
              <a:ea typeface="Helvetica Neue"/>
              <a:cs typeface="Helvetica Neue"/>
              <a:sym typeface="Helvetica Neue"/>
            </a:endParaRPr>
          </a:p>
        </p:txBody>
      </p:sp>
      <p:sp>
        <p:nvSpPr>
          <p:cNvPr id="803" name="Google Shape;803;p55"/>
          <p:cNvSpPr/>
          <p:nvPr/>
        </p:nvSpPr>
        <p:spPr>
          <a:xfrm>
            <a:off x="1534350" y="6198850"/>
            <a:ext cx="337800" cy="200100"/>
          </a:xfrm>
          <a:prstGeom prst="rightArrow">
            <a:avLst>
              <a:gd name="adj1" fmla="val 50000"/>
              <a:gd name="adj2" fmla="val 50000"/>
            </a:avLst>
          </a:prstGeom>
          <a:noFill/>
          <a:ln w="19050" cap="flat" cmpd="sng">
            <a:solidFill>
              <a:srgbClr val="2D40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807"/>
        <p:cNvGrpSpPr/>
        <p:nvPr/>
      </p:nvGrpSpPr>
      <p:grpSpPr>
        <a:xfrm>
          <a:off x="0" y="0"/>
          <a:ext cx="0" cy="0"/>
          <a:chOff x="0" y="0"/>
          <a:chExt cx="0" cy="0"/>
        </a:xfrm>
      </p:grpSpPr>
      <p:pic>
        <p:nvPicPr>
          <p:cNvPr id="808" name="Google Shape;808;p56"/>
          <p:cNvPicPr preferRelativeResize="0"/>
          <p:nvPr/>
        </p:nvPicPr>
        <p:blipFill rotWithShape="1">
          <a:blip r:embed="rId3">
            <a:alphaModFix/>
          </a:blip>
          <a:srcRect/>
          <a:stretch/>
        </p:blipFill>
        <p:spPr>
          <a:xfrm>
            <a:off x="86600" y="66675"/>
            <a:ext cx="12011100" cy="6717000"/>
          </a:xfrm>
          <a:prstGeom prst="roundRect">
            <a:avLst>
              <a:gd name="adj" fmla="val 3746"/>
            </a:avLst>
          </a:prstGeom>
          <a:noFill/>
          <a:ln>
            <a:noFill/>
          </a:ln>
        </p:spPr>
      </p:pic>
      <p:pic>
        <p:nvPicPr>
          <p:cNvPr id="809" name="Google Shape;809;p56"/>
          <p:cNvPicPr preferRelativeResize="0"/>
          <p:nvPr/>
        </p:nvPicPr>
        <p:blipFill rotWithShape="1">
          <a:blip r:embed="rId4">
            <a:alphaModFix/>
          </a:blip>
          <a:srcRect/>
          <a:stretch/>
        </p:blipFill>
        <p:spPr>
          <a:xfrm>
            <a:off x="9357100" y="403149"/>
            <a:ext cx="2418048" cy="802874"/>
          </a:xfrm>
          <a:prstGeom prst="rect">
            <a:avLst/>
          </a:prstGeom>
          <a:noFill/>
          <a:ln>
            <a:noFill/>
          </a:ln>
        </p:spPr>
      </p:pic>
      <p:grpSp>
        <p:nvGrpSpPr>
          <p:cNvPr id="810" name="Google Shape;810;p56"/>
          <p:cNvGrpSpPr/>
          <p:nvPr/>
        </p:nvGrpSpPr>
        <p:grpSpPr>
          <a:xfrm>
            <a:off x="2619300" y="1571550"/>
            <a:ext cx="6953400" cy="3714900"/>
            <a:chOff x="2962500" y="1571625"/>
            <a:chExt cx="6953400" cy="3714900"/>
          </a:xfrm>
        </p:grpSpPr>
        <p:sp>
          <p:nvSpPr>
            <p:cNvPr id="811" name="Google Shape;811;p56"/>
            <p:cNvSpPr/>
            <p:nvPr/>
          </p:nvSpPr>
          <p:spPr>
            <a:xfrm>
              <a:off x="2962500" y="1571625"/>
              <a:ext cx="6953400" cy="3714900"/>
            </a:xfrm>
            <a:prstGeom prst="roundRect">
              <a:avLst>
                <a:gd name="adj" fmla="val 16667"/>
              </a:avLst>
            </a:prstGeom>
            <a:solidFill>
              <a:srgbClr val="FFFFFF">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56"/>
            <p:cNvSpPr txBox="1"/>
            <p:nvPr/>
          </p:nvSpPr>
          <p:spPr>
            <a:xfrm>
              <a:off x="3297600" y="1944225"/>
              <a:ext cx="6618300" cy="2969700"/>
            </a:xfrm>
            <a:prstGeom prst="rect">
              <a:avLst/>
            </a:prstGeom>
            <a:noFill/>
            <a:ln>
              <a:noFill/>
            </a:ln>
          </p:spPr>
          <p:txBody>
            <a:bodyPr spcFirstLastPara="1" wrap="square" lIns="345475" tIns="172725" rIns="345475" bIns="172725" anchor="ctr" anchorCtr="0">
              <a:noAutofit/>
            </a:bodyPr>
            <a:lstStyle/>
            <a:p>
              <a:pPr marL="0" marR="0" lvl="0" indent="0" algn="l" rtl="0">
                <a:lnSpc>
                  <a:spcPct val="90000"/>
                </a:lnSpc>
                <a:spcBef>
                  <a:spcPts val="0"/>
                </a:spcBef>
                <a:spcAft>
                  <a:spcPts val="0"/>
                </a:spcAft>
                <a:buClr>
                  <a:schemeClr val="dk1"/>
                </a:buClr>
                <a:buSzPts val="4800"/>
                <a:buFont typeface="Arial"/>
                <a:buNone/>
              </a:pPr>
              <a:r>
                <a:rPr lang="fr-FR" sz="7000" b="1" i="0" u="none" strike="noStrike" cap="none">
                  <a:solidFill>
                    <a:srgbClr val="2D4038"/>
                  </a:solidFill>
                  <a:latin typeface="Lexend"/>
                  <a:ea typeface="Lexend"/>
                  <a:cs typeface="Lexend"/>
                  <a:sym typeface="Lexend"/>
                </a:rPr>
                <a:t>Avant de commencer</a:t>
              </a:r>
              <a:r>
                <a:rPr lang="fr-FR" sz="7000" b="1" i="0" u="none" strike="noStrike" cap="none">
                  <a:solidFill>
                    <a:srgbClr val="BB8A61"/>
                  </a:solidFill>
                  <a:latin typeface="Lexend"/>
                  <a:ea typeface="Lexend"/>
                  <a:cs typeface="Lexend"/>
                  <a:sym typeface="Lexend"/>
                </a:rPr>
                <a:t>…</a:t>
              </a:r>
              <a:endParaRPr sz="7000" b="1" i="0" u="none" strike="noStrike" cap="none">
                <a:solidFill>
                  <a:srgbClr val="BB8A61"/>
                </a:solidFill>
                <a:latin typeface="Lexend"/>
                <a:ea typeface="Lexend"/>
                <a:cs typeface="Lexend"/>
                <a:sym typeface="Lexend"/>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816"/>
        <p:cNvGrpSpPr/>
        <p:nvPr/>
      </p:nvGrpSpPr>
      <p:grpSpPr>
        <a:xfrm>
          <a:off x="0" y="0"/>
          <a:ext cx="0" cy="0"/>
          <a:chOff x="0" y="0"/>
          <a:chExt cx="0" cy="0"/>
        </a:xfrm>
      </p:grpSpPr>
      <p:sp>
        <p:nvSpPr>
          <p:cNvPr id="817" name="Google Shape;817;p57" descr="Forest · Free Stock Photo"/>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8" name="Google Shape;818;p57"/>
          <p:cNvSpPr txBox="1"/>
          <p:nvPr/>
        </p:nvSpPr>
        <p:spPr>
          <a:xfrm>
            <a:off x="10656569" y="4485000"/>
            <a:ext cx="1228800" cy="6834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200" b="0" i="0" u="none" strike="noStrike" cap="none">
                <a:solidFill>
                  <a:srgbClr val="000000"/>
                </a:solidFill>
                <a:latin typeface="Lexend Light"/>
                <a:ea typeface="Lexend Light"/>
                <a:cs typeface="Lexend Light"/>
                <a:sym typeface="Lexend Light"/>
              </a:rPr>
              <a:t>Analyser son empreinte carbone</a:t>
            </a:r>
            <a:endParaRPr sz="1200" b="0" i="0" u="none" strike="noStrike" cap="none">
              <a:solidFill>
                <a:srgbClr val="000000"/>
              </a:solidFill>
              <a:latin typeface="Lexend Light"/>
              <a:ea typeface="Lexend Light"/>
              <a:cs typeface="Lexend Light"/>
              <a:sym typeface="Lexend Light"/>
            </a:endParaRPr>
          </a:p>
        </p:txBody>
      </p:sp>
      <p:sp>
        <p:nvSpPr>
          <p:cNvPr id="819" name="Google Shape;819;p57"/>
          <p:cNvSpPr/>
          <p:nvPr/>
        </p:nvSpPr>
        <p:spPr>
          <a:xfrm>
            <a:off x="266700" y="329875"/>
            <a:ext cx="106107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23A"/>
                </a:solidFill>
                <a:latin typeface="Lexend"/>
                <a:ea typeface="Lexend"/>
                <a:cs typeface="Lexend"/>
                <a:sym typeface="Lexend"/>
              </a:rPr>
              <a:t>Tour individuel </a:t>
            </a:r>
            <a:r>
              <a:rPr lang="fr-FR" sz="3000" b="1" i="0" u="none" strike="noStrike" cap="none">
                <a:solidFill>
                  <a:srgbClr val="27423A"/>
                </a:solidFill>
                <a:latin typeface="Lexend"/>
                <a:ea typeface="Lexend"/>
                <a:cs typeface="Lexend"/>
                <a:sym typeface="Lexend"/>
              </a:rPr>
              <a:t>(en ligne)</a:t>
            </a:r>
            <a:endParaRPr sz="3000" b="1" i="0" u="none" strike="noStrike" cap="none">
              <a:solidFill>
                <a:srgbClr val="27423A"/>
              </a:solidFill>
              <a:latin typeface="Lexend"/>
              <a:ea typeface="Lexend"/>
              <a:cs typeface="Lexend"/>
              <a:sym typeface="Lexend"/>
            </a:endParaRPr>
          </a:p>
        </p:txBody>
      </p:sp>
      <p:sp>
        <p:nvSpPr>
          <p:cNvPr id="820" name="Google Shape;820;p57"/>
          <p:cNvSpPr txBox="1"/>
          <p:nvPr/>
        </p:nvSpPr>
        <p:spPr>
          <a:xfrm>
            <a:off x="10656563" y="4089150"/>
            <a:ext cx="1228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274139"/>
                </a:solidFill>
                <a:latin typeface="Lexend"/>
                <a:ea typeface="Lexend"/>
                <a:cs typeface="Lexend"/>
                <a:sym typeface="Lexend"/>
              </a:rPr>
              <a:t>00.</a:t>
            </a:r>
            <a:endParaRPr sz="2100" b="1" i="0" u="none" strike="noStrike" cap="none">
              <a:solidFill>
                <a:srgbClr val="274139"/>
              </a:solidFill>
              <a:latin typeface="Lexend"/>
              <a:ea typeface="Lexend"/>
              <a:cs typeface="Lexend"/>
              <a:sym typeface="Lexend"/>
            </a:endParaRPr>
          </a:p>
        </p:txBody>
      </p:sp>
      <p:sp>
        <p:nvSpPr>
          <p:cNvPr id="821" name="Google Shape;821;p57"/>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48</a:t>
            </a:fld>
            <a:endParaRPr/>
          </a:p>
        </p:txBody>
      </p:sp>
      <p:pic>
        <p:nvPicPr>
          <p:cNvPr id="822" name="Google Shape;822;p57"/>
          <p:cNvPicPr preferRelativeResize="0"/>
          <p:nvPr/>
        </p:nvPicPr>
        <p:blipFill rotWithShape="1">
          <a:blip r:embed="rId3">
            <a:alphaModFix/>
          </a:blip>
          <a:srcRect/>
          <a:stretch/>
        </p:blipFill>
        <p:spPr>
          <a:xfrm>
            <a:off x="1724825" y="1152200"/>
            <a:ext cx="8742300" cy="5536500"/>
          </a:xfrm>
          <a:prstGeom prst="roundRect">
            <a:avLst>
              <a:gd name="adj" fmla="val 4477"/>
            </a:avLst>
          </a:prstGeom>
          <a:noFill/>
          <a:ln>
            <a:noFill/>
          </a:ln>
        </p:spPr>
      </p:pic>
      <p:sp>
        <p:nvSpPr>
          <p:cNvPr id="823" name="Google Shape;823;p57"/>
          <p:cNvSpPr/>
          <p:nvPr/>
        </p:nvSpPr>
        <p:spPr>
          <a:xfrm>
            <a:off x="1724825" y="1152200"/>
            <a:ext cx="8742300" cy="5536500"/>
          </a:xfrm>
          <a:prstGeom prst="roundRect">
            <a:avLst>
              <a:gd name="adj" fmla="val 3414"/>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57"/>
          <p:cNvSpPr/>
          <p:nvPr/>
        </p:nvSpPr>
        <p:spPr>
          <a:xfrm>
            <a:off x="6692750" y="2148300"/>
            <a:ext cx="3604500" cy="4389600"/>
          </a:xfrm>
          <a:prstGeom prst="roundRect">
            <a:avLst>
              <a:gd name="adj" fmla="val 6877"/>
            </a:avLst>
          </a:prstGeom>
          <a:noFill/>
          <a:ln w="19050" cap="flat" cmpd="sng">
            <a:solidFill>
              <a:srgbClr val="27413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57"/>
          <p:cNvSpPr/>
          <p:nvPr/>
        </p:nvSpPr>
        <p:spPr>
          <a:xfrm>
            <a:off x="9078575" y="1244450"/>
            <a:ext cx="444000" cy="418500"/>
          </a:xfrm>
          <a:prstGeom prst="roundRect">
            <a:avLst>
              <a:gd name="adj" fmla="val 24683"/>
            </a:avLst>
          </a:prstGeom>
          <a:noFill/>
          <a:ln w="19050" cap="flat" cmpd="sng">
            <a:solidFill>
              <a:srgbClr val="27413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57"/>
          <p:cNvSpPr/>
          <p:nvPr/>
        </p:nvSpPr>
        <p:spPr>
          <a:xfrm>
            <a:off x="9564025" y="1244450"/>
            <a:ext cx="785100" cy="418500"/>
          </a:xfrm>
          <a:prstGeom prst="roundRect">
            <a:avLst>
              <a:gd name="adj" fmla="val 19743"/>
            </a:avLst>
          </a:prstGeom>
          <a:noFill/>
          <a:ln w="19050" cap="flat" cmpd="sng">
            <a:solidFill>
              <a:srgbClr val="27413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57"/>
          <p:cNvSpPr/>
          <p:nvPr/>
        </p:nvSpPr>
        <p:spPr>
          <a:xfrm>
            <a:off x="1807450" y="2194650"/>
            <a:ext cx="1342800" cy="614700"/>
          </a:xfrm>
          <a:prstGeom prst="roundRect">
            <a:avLst>
              <a:gd name="adj" fmla="val 20164"/>
            </a:avLst>
          </a:prstGeom>
          <a:noFill/>
          <a:ln w="19050" cap="flat" cmpd="sng">
            <a:solidFill>
              <a:srgbClr val="27413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57"/>
          <p:cNvSpPr/>
          <p:nvPr/>
        </p:nvSpPr>
        <p:spPr>
          <a:xfrm>
            <a:off x="3263725" y="2494175"/>
            <a:ext cx="1735200" cy="418500"/>
          </a:xfrm>
          <a:prstGeom prst="roundRect">
            <a:avLst>
              <a:gd name="adj" fmla="val 20164"/>
            </a:avLst>
          </a:prstGeom>
          <a:noFill/>
          <a:ln w="19050" cap="flat" cmpd="sng">
            <a:solidFill>
              <a:srgbClr val="27413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57"/>
          <p:cNvSpPr/>
          <p:nvPr/>
        </p:nvSpPr>
        <p:spPr>
          <a:xfrm>
            <a:off x="3263725" y="2912675"/>
            <a:ext cx="1735200" cy="3776100"/>
          </a:xfrm>
          <a:prstGeom prst="roundRect">
            <a:avLst>
              <a:gd name="adj" fmla="val 4763"/>
            </a:avLst>
          </a:prstGeom>
          <a:noFill/>
          <a:ln w="19050" cap="flat" cmpd="sng">
            <a:solidFill>
              <a:srgbClr val="27413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57"/>
          <p:cNvSpPr txBox="1"/>
          <p:nvPr/>
        </p:nvSpPr>
        <p:spPr>
          <a:xfrm>
            <a:off x="8314325" y="508175"/>
            <a:ext cx="19725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200" b="0" i="0" u="none" strike="noStrike" cap="none">
                <a:solidFill>
                  <a:srgbClr val="000000"/>
                </a:solidFill>
                <a:latin typeface="Lexend Light"/>
                <a:ea typeface="Lexend Light"/>
                <a:cs typeface="Lexend Light"/>
                <a:sym typeface="Lexend Light"/>
              </a:rPr>
              <a:t>Actualiser à chaque début de tour</a:t>
            </a:r>
            <a:endParaRPr sz="1200" b="0" i="0" u="none" strike="noStrike" cap="none">
              <a:solidFill>
                <a:srgbClr val="000000"/>
              </a:solidFill>
              <a:latin typeface="Lexend Light"/>
              <a:ea typeface="Lexend Light"/>
              <a:cs typeface="Lexend Light"/>
              <a:sym typeface="Lexend Light"/>
            </a:endParaRPr>
          </a:p>
        </p:txBody>
      </p:sp>
      <p:sp>
        <p:nvSpPr>
          <p:cNvPr id="831" name="Google Shape;831;p57"/>
          <p:cNvSpPr txBox="1"/>
          <p:nvPr/>
        </p:nvSpPr>
        <p:spPr>
          <a:xfrm>
            <a:off x="8686163" y="144075"/>
            <a:ext cx="1228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274139"/>
                </a:solidFill>
                <a:latin typeface="Lexend"/>
                <a:ea typeface="Lexend"/>
                <a:cs typeface="Lexend"/>
                <a:sym typeface="Lexend"/>
              </a:rPr>
              <a:t>01.</a:t>
            </a:r>
            <a:endParaRPr sz="2100" b="1" i="0" u="none" strike="noStrike" cap="none">
              <a:solidFill>
                <a:srgbClr val="274139"/>
              </a:solidFill>
              <a:latin typeface="Lexend"/>
              <a:ea typeface="Lexend"/>
              <a:cs typeface="Lexend"/>
              <a:sym typeface="Lexend"/>
            </a:endParaRPr>
          </a:p>
        </p:txBody>
      </p:sp>
      <p:sp>
        <p:nvSpPr>
          <p:cNvPr id="832" name="Google Shape;832;p57"/>
          <p:cNvSpPr txBox="1"/>
          <p:nvPr/>
        </p:nvSpPr>
        <p:spPr>
          <a:xfrm>
            <a:off x="10460077" y="976838"/>
            <a:ext cx="1621800" cy="6834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200" b="0" i="0" u="none" strike="noStrike" cap="none">
                <a:solidFill>
                  <a:srgbClr val="000000"/>
                </a:solidFill>
                <a:latin typeface="Lexend Light"/>
                <a:ea typeface="Lexend Light"/>
                <a:cs typeface="Lexend Light"/>
                <a:sym typeface="Lexend Light"/>
              </a:rPr>
              <a:t>Enregistrer après avoir choisi ses actions</a:t>
            </a:r>
            <a:endParaRPr sz="1200" b="0" i="0" u="none" strike="noStrike" cap="none">
              <a:solidFill>
                <a:srgbClr val="000000"/>
              </a:solidFill>
              <a:latin typeface="Lexend Light"/>
              <a:ea typeface="Lexend Light"/>
              <a:cs typeface="Lexend Light"/>
              <a:sym typeface="Lexend Light"/>
            </a:endParaRPr>
          </a:p>
        </p:txBody>
      </p:sp>
      <p:sp>
        <p:nvSpPr>
          <p:cNvPr id="833" name="Google Shape;833;p57"/>
          <p:cNvSpPr txBox="1"/>
          <p:nvPr/>
        </p:nvSpPr>
        <p:spPr>
          <a:xfrm>
            <a:off x="10656513" y="612750"/>
            <a:ext cx="1228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274139"/>
                </a:solidFill>
                <a:latin typeface="Lexend"/>
                <a:ea typeface="Lexend"/>
                <a:cs typeface="Lexend"/>
                <a:sym typeface="Lexend"/>
              </a:rPr>
              <a:t>05.</a:t>
            </a:r>
            <a:endParaRPr sz="2100" b="1" i="0" u="none" strike="noStrike" cap="none">
              <a:solidFill>
                <a:srgbClr val="274139"/>
              </a:solidFill>
              <a:latin typeface="Lexend"/>
              <a:ea typeface="Lexend"/>
              <a:cs typeface="Lexend"/>
              <a:sym typeface="Lexend"/>
            </a:endParaRPr>
          </a:p>
        </p:txBody>
      </p:sp>
      <p:sp>
        <p:nvSpPr>
          <p:cNvPr id="834" name="Google Shape;834;p57"/>
          <p:cNvSpPr txBox="1"/>
          <p:nvPr/>
        </p:nvSpPr>
        <p:spPr>
          <a:xfrm>
            <a:off x="10534875" y="1591050"/>
            <a:ext cx="1579500" cy="6834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200" b="0" i="0" u="none" strike="noStrike" cap="none">
                <a:solidFill>
                  <a:srgbClr val="000000"/>
                </a:solidFill>
                <a:latin typeface="Lexend Light"/>
                <a:ea typeface="Lexend Light"/>
                <a:cs typeface="Lexend Light"/>
                <a:sym typeface="Lexend Light"/>
              </a:rPr>
              <a:t>Pour les personae : accéder à sa fiche descriptive</a:t>
            </a:r>
            <a:endParaRPr sz="1200" b="0" i="0" u="none" strike="noStrike" cap="none">
              <a:solidFill>
                <a:srgbClr val="000000"/>
              </a:solidFill>
              <a:latin typeface="Lexend Light"/>
              <a:ea typeface="Lexend Light"/>
              <a:cs typeface="Lexend Light"/>
              <a:sym typeface="Lexend Light"/>
            </a:endParaRPr>
          </a:p>
        </p:txBody>
      </p:sp>
      <p:sp>
        <p:nvSpPr>
          <p:cNvPr id="835" name="Google Shape;835;p57"/>
          <p:cNvSpPr/>
          <p:nvPr/>
        </p:nvSpPr>
        <p:spPr>
          <a:xfrm>
            <a:off x="5350050" y="1750200"/>
            <a:ext cx="2922900" cy="365100"/>
          </a:xfrm>
          <a:prstGeom prst="roundRect">
            <a:avLst>
              <a:gd name="adj" fmla="val 33950"/>
            </a:avLst>
          </a:prstGeom>
          <a:noFill/>
          <a:ln w="19050" cap="flat" cmpd="sng">
            <a:solidFill>
              <a:srgbClr val="8B8E9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36" name="Google Shape;836;p57"/>
          <p:cNvCxnSpPr>
            <a:stCxn id="835" idx="3"/>
            <a:endCxn id="834" idx="1"/>
          </p:cNvCxnSpPr>
          <p:nvPr/>
        </p:nvCxnSpPr>
        <p:spPr>
          <a:xfrm>
            <a:off x="8272950" y="1932750"/>
            <a:ext cx="2262000" cy="0"/>
          </a:xfrm>
          <a:prstGeom prst="straightConnector1">
            <a:avLst/>
          </a:prstGeom>
          <a:noFill/>
          <a:ln w="19050" cap="flat" cmpd="sng">
            <a:solidFill>
              <a:srgbClr val="8B8E91"/>
            </a:solidFill>
            <a:prstDash val="dash"/>
            <a:round/>
            <a:headEnd type="none" w="sm" len="sm"/>
            <a:tailEnd type="none" w="sm" len="sm"/>
          </a:ln>
        </p:spPr>
      </p:cxnSp>
      <p:cxnSp>
        <p:nvCxnSpPr>
          <p:cNvPr id="837" name="Google Shape;837;p57"/>
          <p:cNvCxnSpPr>
            <a:stCxn id="824" idx="3"/>
            <a:endCxn id="820" idx="1"/>
          </p:cNvCxnSpPr>
          <p:nvPr/>
        </p:nvCxnSpPr>
        <p:spPr>
          <a:xfrm>
            <a:off x="10297250" y="4343100"/>
            <a:ext cx="359400" cy="0"/>
          </a:xfrm>
          <a:prstGeom prst="straightConnector1">
            <a:avLst/>
          </a:prstGeom>
          <a:noFill/>
          <a:ln w="19050" cap="flat" cmpd="sng">
            <a:solidFill>
              <a:srgbClr val="274139"/>
            </a:solidFill>
            <a:prstDash val="dash"/>
            <a:round/>
            <a:headEnd type="none" w="sm" len="sm"/>
            <a:tailEnd type="none" w="sm" len="sm"/>
          </a:ln>
        </p:spPr>
      </p:cxnSp>
      <p:cxnSp>
        <p:nvCxnSpPr>
          <p:cNvPr id="838" name="Google Shape;838;p57"/>
          <p:cNvCxnSpPr>
            <a:stCxn id="825" idx="0"/>
            <a:endCxn id="830" idx="2"/>
          </p:cNvCxnSpPr>
          <p:nvPr/>
        </p:nvCxnSpPr>
        <p:spPr>
          <a:xfrm rot="10800000">
            <a:off x="9300575" y="1025450"/>
            <a:ext cx="0" cy="219000"/>
          </a:xfrm>
          <a:prstGeom prst="straightConnector1">
            <a:avLst/>
          </a:prstGeom>
          <a:noFill/>
          <a:ln w="19050" cap="flat" cmpd="sng">
            <a:solidFill>
              <a:srgbClr val="274139"/>
            </a:solidFill>
            <a:prstDash val="dash"/>
            <a:round/>
            <a:headEnd type="none" w="sm" len="sm"/>
            <a:tailEnd type="none" w="sm" len="sm"/>
          </a:ln>
        </p:spPr>
      </p:cxnSp>
      <p:cxnSp>
        <p:nvCxnSpPr>
          <p:cNvPr id="839" name="Google Shape;839;p57"/>
          <p:cNvCxnSpPr>
            <a:endCxn id="833" idx="1"/>
          </p:cNvCxnSpPr>
          <p:nvPr/>
        </p:nvCxnSpPr>
        <p:spPr>
          <a:xfrm rot="10800000" flipH="1">
            <a:off x="10286913" y="866700"/>
            <a:ext cx="369600" cy="351900"/>
          </a:xfrm>
          <a:prstGeom prst="straightConnector1">
            <a:avLst/>
          </a:prstGeom>
          <a:noFill/>
          <a:ln w="19050" cap="flat" cmpd="sng">
            <a:solidFill>
              <a:srgbClr val="274139"/>
            </a:solidFill>
            <a:prstDash val="dash"/>
            <a:round/>
            <a:headEnd type="none" w="sm" len="sm"/>
            <a:tailEnd type="none" w="sm" len="sm"/>
          </a:ln>
        </p:spPr>
      </p:cxnSp>
      <p:sp>
        <p:nvSpPr>
          <p:cNvPr id="840" name="Google Shape;840;p57"/>
          <p:cNvSpPr txBox="1"/>
          <p:nvPr/>
        </p:nvSpPr>
        <p:spPr>
          <a:xfrm>
            <a:off x="174775" y="2624388"/>
            <a:ext cx="13428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200" b="0" i="0" u="none" strike="noStrike" cap="none">
                <a:solidFill>
                  <a:srgbClr val="000000"/>
                </a:solidFill>
                <a:latin typeface="Lexend Light"/>
                <a:ea typeface="Lexend Light"/>
                <a:cs typeface="Lexend Light"/>
                <a:sym typeface="Lexend Light"/>
              </a:rPr>
              <a:t>Suivre son budget “coeur”</a:t>
            </a:r>
            <a:endParaRPr sz="1200" b="0" i="0" u="none" strike="noStrike" cap="none">
              <a:solidFill>
                <a:srgbClr val="000000"/>
              </a:solidFill>
              <a:latin typeface="Lexend Light"/>
              <a:ea typeface="Lexend Light"/>
              <a:cs typeface="Lexend Light"/>
              <a:sym typeface="Lexend Light"/>
            </a:endParaRPr>
          </a:p>
        </p:txBody>
      </p:sp>
      <p:sp>
        <p:nvSpPr>
          <p:cNvPr id="841" name="Google Shape;841;p57"/>
          <p:cNvSpPr txBox="1"/>
          <p:nvPr/>
        </p:nvSpPr>
        <p:spPr>
          <a:xfrm>
            <a:off x="231713" y="2248050"/>
            <a:ext cx="1228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274139"/>
                </a:solidFill>
                <a:latin typeface="Lexend"/>
                <a:ea typeface="Lexend"/>
                <a:cs typeface="Lexend"/>
                <a:sym typeface="Lexend"/>
              </a:rPr>
              <a:t>04.</a:t>
            </a:r>
            <a:endParaRPr sz="2100" b="1" i="0" u="none" strike="noStrike" cap="none">
              <a:solidFill>
                <a:srgbClr val="274139"/>
              </a:solidFill>
              <a:latin typeface="Lexend"/>
              <a:ea typeface="Lexend"/>
              <a:cs typeface="Lexend"/>
              <a:sym typeface="Lexend"/>
            </a:endParaRPr>
          </a:p>
        </p:txBody>
      </p:sp>
      <p:sp>
        <p:nvSpPr>
          <p:cNvPr id="842" name="Google Shape;842;p57"/>
          <p:cNvSpPr txBox="1"/>
          <p:nvPr/>
        </p:nvSpPr>
        <p:spPr>
          <a:xfrm>
            <a:off x="174775" y="3630075"/>
            <a:ext cx="13428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200" b="0" i="0" u="none" strike="noStrike" cap="none">
                <a:solidFill>
                  <a:srgbClr val="000000"/>
                </a:solidFill>
                <a:latin typeface="Lexend Light"/>
                <a:ea typeface="Lexend Light"/>
                <a:cs typeface="Lexend Light"/>
                <a:sym typeface="Lexend Light"/>
              </a:rPr>
              <a:t>Découvrir les cartes action</a:t>
            </a:r>
            <a:endParaRPr sz="1200" b="0" i="0" u="none" strike="noStrike" cap="none">
              <a:solidFill>
                <a:srgbClr val="000000"/>
              </a:solidFill>
              <a:latin typeface="Lexend Light"/>
              <a:ea typeface="Lexend Light"/>
              <a:cs typeface="Lexend Light"/>
              <a:sym typeface="Lexend Light"/>
            </a:endParaRPr>
          </a:p>
        </p:txBody>
      </p:sp>
      <p:sp>
        <p:nvSpPr>
          <p:cNvPr id="843" name="Google Shape;843;p57"/>
          <p:cNvSpPr txBox="1"/>
          <p:nvPr/>
        </p:nvSpPr>
        <p:spPr>
          <a:xfrm>
            <a:off x="231713" y="3265975"/>
            <a:ext cx="1228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274139"/>
                </a:solidFill>
                <a:latin typeface="Lexend"/>
                <a:ea typeface="Lexend"/>
                <a:cs typeface="Lexend"/>
                <a:sym typeface="Lexend"/>
              </a:rPr>
              <a:t>02.</a:t>
            </a:r>
            <a:endParaRPr sz="2100" b="1" i="0" u="none" strike="noStrike" cap="none">
              <a:solidFill>
                <a:srgbClr val="274139"/>
              </a:solidFill>
              <a:latin typeface="Lexend"/>
              <a:ea typeface="Lexend"/>
              <a:cs typeface="Lexend"/>
              <a:sym typeface="Lexend"/>
            </a:endParaRPr>
          </a:p>
        </p:txBody>
      </p:sp>
      <p:sp>
        <p:nvSpPr>
          <p:cNvPr id="844" name="Google Shape;844;p57"/>
          <p:cNvSpPr txBox="1"/>
          <p:nvPr/>
        </p:nvSpPr>
        <p:spPr>
          <a:xfrm>
            <a:off x="174775" y="4621600"/>
            <a:ext cx="13428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200" b="0" i="0" u="none" strike="noStrike" cap="none">
                <a:solidFill>
                  <a:srgbClr val="000000"/>
                </a:solidFill>
                <a:latin typeface="Lexend Light"/>
                <a:ea typeface="Lexend Light"/>
                <a:cs typeface="Lexend Light"/>
                <a:sym typeface="Lexend Light"/>
              </a:rPr>
              <a:t>Choisir ses actions</a:t>
            </a:r>
            <a:endParaRPr sz="1200" b="0" i="0" u="none" strike="noStrike" cap="none">
              <a:solidFill>
                <a:srgbClr val="000000"/>
              </a:solidFill>
              <a:latin typeface="Lexend Light"/>
              <a:ea typeface="Lexend Light"/>
              <a:cs typeface="Lexend Light"/>
              <a:sym typeface="Lexend Light"/>
            </a:endParaRPr>
          </a:p>
        </p:txBody>
      </p:sp>
      <p:sp>
        <p:nvSpPr>
          <p:cNvPr id="845" name="Google Shape;845;p57"/>
          <p:cNvSpPr txBox="1"/>
          <p:nvPr/>
        </p:nvSpPr>
        <p:spPr>
          <a:xfrm>
            <a:off x="231713" y="4257500"/>
            <a:ext cx="1228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274139"/>
                </a:solidFill>
                <a:latin typeface="Lexend"/>
                <a:ea typeface="Lexend"/>
                <a:cs typeface="Lexend"/>
                <a:sym typeface="Lexend"/>
              </a:rPr>
              <a:t>03.</a:t>
            </a:r>
            <a:endParaRPr sz="2100" b="1" i="0" u="none" strike="noStrike" cap="none">
              <a:solidFill>
                <a:srgbClr val="274139"/>
              </a:solidFill>
              <a:latin typeface="Lexend"/>
              <a:ea typeface="Lexend"/>
              <a:cs typeface="Lexend"/>
              <a:sym typeface="Lexend"/>
            </a:endParaRPr>
          </a:p>
        </p:txBody>
      </p:sp>
      <p:cxnSp>
        <p:nvCxnSpPr>
          <p:cNvPr id="846" name="Google Shape;846;p57"/>
          <p:cNvCxnSpPr>
            <a:stCxn id="827" idx="1"/>
            <a:endCxn id="841" idx="3"/>
          </p:cNvCxnSpPr>
          <p:nvPr/>
        </p:nvCxnSpPr>
        <p:spPr>
          <a:xfrm rot="10800000">
            <a:off x="1460650" y="2502000"/>
            <a:ext cx="346800" cy="0"/>
          </a:xfrm>
          <a:prstGeom prst="straightConnector1">
            <a:avLst/>
          </a:prstGeom>
          <a:noFill/>
          <a:ln w="19050" cap="flat" cmpd="sng">
            <a:solidFill>
              <a:srgbClr val="274139"/>
            </a:solidFill>
            <a:prstDash val="dash"/>
            <a:round/>
            <a:headEnd type="none" w="sm" len="sm"/>
            <a:tailEnd type="none" w="sm" len="sm"/>
          </a:ln>
        </p:spPr>
      </p:cxnSp>
      <p:cxnSp>
        <p:nvCxnSpPr>
          <p:cNvPr id="847" name="Google Shape;847;p57"/>
          <p:cNvCxnSpPr>
            <a:endCxn id="843" idx="3"/>
          </p:cNvCxnSpPr>
          <p:nvPr/>
        </p:nvCxnSpPr>
        <p:spPr>
          <a:xfrm flipH="1">
            <a:off x="1460513" y="2809225"/>
            <a:ext cx="1813500" cy="710700"/>
          </a:xfrm>
          <a:prstGeom prst="straightConnector1">
            <a:avLst/>
          </a:prstGeom>
          <a:noFill/>
          <a:ln w="19050" cap="flat" cmpd="sng">
            <a:solidFill>
              <a:srgbClr val="274139"/>
            </a:solidFill>
            <a:prstDash val="dash"/>
            <a:round/>
            <a:headEnd type="none" w="sm" len="sm"/>
            <a:tailEnd type="none" w="sm" len="sm"/>
          </a:ln>
        </p:spPr>
      </p:cxnSp>
      <p:cxnSp>
        <p:nvCxnSpPr>
          <p:cNvPr id="848" name="Google Shape;848;p57"/>
          <p:cNvCxnSpPr>
            <a:endCxn id="845" idx="3"/>
          </p:cNvCxnSpPr>
          <p:nvPr/>
        </p:nvCxnSpPr>
        <p:spPr>
          <a:xfrm flipH="1">
            <a:off x="1460513" y="4503050"/>
            <a:ext cx="1813500" cy="8400"/>
          </a:xfrm>
          <a:prstGeom prst="straightConnector1">
            <a:avLst/>
          </a:prstGeom>
          <a:noFill/>
          <a:ln w="19050" cap="flat" cmpd="sng">
            <a:solidFill>
              <a:srgbClr val="274139"/>
            </a:solidFill>
            <a:prstDash val="dash"/>
            <a:round/>
            <a:headEnd type="none" w="sm" len="sm"/>
            <a:tailEnd type="none" w="sm" len="sm"/>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58"/>
          <p:cNvPicPr preferRelativeResize="0"/>
          <p:nvPr/>
        </p:nvPicPr>
        <p:blipFill rotWithShape="1">
          <a:blip r:embed="rId3">
            <a:alphaModFix amt="71000"/>
          </a:blip>
          <a:srcRect/>
          <a:stretch/>
        </p:blipFill>
        <p:spPr>
          <a:xfrm>
            <a:off x="2962651" y="1260787"/>
            <a:ext cx="6266700" cy="4172400"/>
          </a:xfrm>
          <a:prstGeom prst="roundRect">
            <a:avLst>
              <a:gd name="adj" fmla="val 4972"/>
            </a:avLst>
          </a:prstGeom>
          <a:noFill/>
          <a:ln>
            <a:noFill/>
          </a:ln>
        </p:spPr>
      </p:pic>
      <p:sp>
        <p:nvSpPr>
          <p:cNvPr id="854" name="Google Shape;854;p58"/>
          <p:cNvSpPr txBox="1"/>
          <p:nvPr/>
        </p:nvSpPr>
        <p:spPr>
          <a:xfrm>
            <a:off x="0" y="5598675"/>
            <a:ext cx="12192000" cy="66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fr-FR" sz="2600" b="1" i="0" u="none" strike="noStrike" cap="none">
                <a:solidFill>
                  <a:srgbClr val="BB8A61"/>
                </a:solidFill>
                <a:latin typeface="Lexend"/>
                <a:ea typeface="Lexend"/>
                <a:cs typeface="Lexend"/>
                <a:sym typeface="Lexend"/>
              </a:rPr>
              <a:t>Des volontaires ?</a:t>
            </a:r>
            <a:endParaRPr sz="2600" b="1" i="0" u="none" strike="noStrike" cap="none">
              <a:solidFill>
                <a:srgbClr val="BB8A61"/>
              </a:solidFill>
              <a:latin typeface="Lexend"/>
              <a:ea typeface="Lexend"/>
              <a:cs typeface="Lexend"/>
              <a:sym typeface="Lexend"/>
            </a:endParaRPr>
          </a:p>
        </p:txBody>
      </p:sp>
      <p:sp>
        <p:nvSpPr>
          <p:cNvPr id="855" name="Google Shape;855;p58"/>
          <p:cNvSpPr/>
          <p:nvPr/>
        </p:nvSpPr>
        <p:spPr>
          <a:xfrm>
            <a:off x="171450" y="221700"/>
            <a:ext cx="82104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23A"/>
                </a:solidFill>
                <a:latin typeface="Lexend"/>
                <a:ea typeface="Lexend"/>
                <a:cs typeface="Lexend"/>
                <a:sym typeface="Lexend"/>
              </a:rPr>
              <a:t>Comptable carbone </a:t>
            </a:r>
            <a:endParaRPr sz="4900" b="1" i="0" u="none" strike="noStrike" cap="none">
              <a:solidFill>
                <a:srgbClr val="27423A"/>
              </a:solidFill>
              <a:latin typeface="Lexend"/>
              <a:ea typeface="Lexend"/>
              <a:cs typeface="Lexend"/>
              <a:sym typeface="Lexend"/>
            </a:endParaRPr>
          </a:p>
        </p:txBody>
      </p:sp>
      <p:sp>
        <p:nvSpPr>
          <p:cNvPr id="856" name="Google Shape;856;p5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49</a:t>
            </a:fld>
            <a:endParaRPr/>
          </a:p>
        </p:txBody>
      </p:sp>
      <p:sp>
        <p:nvSpPr>
          <p:cNvPr id="857" name="Google Shape;857;p58"/>
          <p:cNvSpPr/>
          <p:nvPr/>
        </p:nvSpPr>
        <p:spPr>
          <a:xfrm>
            <a:off x="2887368" y="1194663"/>
            <a:ext cx="6433200" cy="4293000"/>
          </a:xfrm>
          <a:prstGeom prst="roundRect">
            <a:avLst>
              <a:gd name="adj" fmla="val 5773"/>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68"/>
        <p:cNvGrpSpPr/>
        <p:nvPr/>
      </p:nvGrpSpPr>
      <p:grpSpPr>
        <a:xfrm>
          <a:off x="0" y="0"/>
          <a:ext cx="0" cy="0"/>
          <a:chOff x="0" y="0"/>
          <a:chExt cx="0" cy="0"/>
        </a:xfrm>
      </p:grpSpPr>
      <p:sp>
        <p:nvSpPr>
          <p:cNvPr id="169" name="Google Shape;169;p16"/>
          <p:cNvSpPr txBox="1"/>
          <p:nvPr/>
        </p:nvSpPr>
        <p:spPr>
          <a:xfrm>
            <a:off x="-1657925" y="3285175"/>
            <a:ext cx="67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70" name="Google Shape;170;p16"/>
          <p:cNvPicPr preferRelativeResize="0"/>
          <p:nvPr/>
        </p:nvPicPr>
        <p:blipFill rotWithShape="1">
          <a:blip r:embed="rId3">
            <a:alphaModFix/>
          </a:blip>
          <a:srcRect/>
          <a:stretch/>
        </p:blipFill>
        <p:spPr>
          <a:xfrm>
            <a:off x="69300" y="84675"/>
            <a:ext cx="12053400" cy="6685500"/>
          </a:xfrm>
          <a:prstGeom prst="roundRect">
            <a:avLst>
              <a:gd name="adj" fmla="val 2505"/>
            </a:avLst>
          </a:prstGeom>
          <a:noFill/>
          <a:ln>
            <a:noFill/>
          </a:ln>
        </p:spPr>
      </p:pic>
      <p:pic>
        <p:nvPicPr>
          <p:cNvPr id="171" name="Google Shape;171;p16"/>
          <p:cNvPicPr preferRelativeResize="0"/>
          <p:nvPr/>
        </p:nvPicPr>
        <p:blipFill rotWithShape="1">
          <a:blip r:embed="rId4">
            <a:alphaModFix/>
          </a:blip>
          <a:srcRect/>
          <a:stretch/>
        </p:blipFill>
        <p:spPr>
          <a:xfrm>
            <a:off x="9639301" y="294573"/>
            <a:ext cx="2195027" cy="5264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861"/>
        <p:cNvGrpSpPr/>
        <p:nvPr/>
      </p:nvGrpSpPr>
      <p:grpSpPr>
        <a:xfrm>
          <a:off x="0" y="0"/>
          <a:ext cx="0" cy="0"/>
          <a:chOff x="0" y="0"/>
          <a:chExt cx="0" cy="0"/>
        </a:xfrm>
      </p:grpSpPr>
      <p:sp>
        <p:nvSpPr>
          <p:cNvPr id="862" name="Google Shape;862;p59"/>
          <p:cNvSpPr/>
          <p:nvPr/>
        </p:nvSpPr>
        <p:spPr>
          <a:xfrm>
            <a:off x="1816325" y="2443775"/>
            <a:ext cx="8586300" cy="6825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59"/>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23A"/>
                </a:solidFill>
                <a:latin typeface="Lexend"/>
                <a:ea typeface="Lexend"/>
                <a:cs typeface="Lexend"/>
                <a:sym typeface="Lexend"/>
              </a:rPr>
              <a:t>Le minuteur vers </a:t>
            </a:r>
            <a:r>
              <a:rPr lang="fr-FR" sz="4900" b="1">
                <a:solidFill>
                  <a:srgbClr val="BB8A61"/>
                </a:solidFill>
                <a:latin typeface="Lexend"/>
                <a:ea typeface="Lexend"/>
                <a:cs typeface="Lexend"/>
                <a:sym typeface="Lexend"/>
              </a:rPr>
              <a:t>2037</a:t>
            </a:r>
            <a:r>
              <a:rPr lang="fr-FR" sz="4900" b="1" i="0" u="none" strike="noStrike" cap="none">
                <a:solidFill>
                  <a:srgbClr val="27423A"/>
                </a:solidFill>
                <a:latin typeface="Lexend"/>
                <a:ea typeface="Lexend"/>
                <a:cs typeface="Lexend"/>
                <a:sym typeface="Lexend"/>
              </a:rPr>
              <a:t> puis </a:t>
            </a:r>
            <a:r>
              <a:rPr lang="fr-FR" sz="4900" b="1" i="0" u="none" strike="noStrike" cap="none">
                <a:solidFill>
                  <a:srgbClr val="BB8A61"/>
                </a:solidFill>
                <a:latin typeface="Lexend"/>
                <a:ea typeface="Lexend"/>
                <a:cs typeface="Lexend"/>
                <a:sym typeface="Lexend"/>
              </a:rPr>
              <a:t>2050</a:t>
            </a:r>
            <a:r>
              <a:rPr lang="fr-FR" sz="4900" b="1" i="0" u="none" strike="noStrike" cap="none">
                <a:solidFill>
                  <a:srgbClr val="27423A"/>
                </a:solidFill>
                <a:latin typeface="Lexend"/>
                <a:ea typeface="Lexend"/>
                <a:cs typeface="Lexend"/>
                <a:sym typeface="Lexend"/>
              </a:rPr>
              <a:t> </a:t>
            </a:r>
            <a:endParaRPr sz="4900" b="1" i="0" u="none" strike="noStrike" cap="none">
              <a:solidFill>
                <a:srgbClr val="27423A"/>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endParaRPr sz="4900" b="1" i="0" u="none" strike="noStrike" cap="none">
              <a:solidFill>
                <a:srgbClr val="27423A"/>
              </a:solidFill>
              <a:latin typeface="Lexend"/>
              <a:ea typeface="Lexend"/>
              <a:cs typeface="Lexend"/>
              <a:sym typeface="Lexend"/>
            </a:endParaRPr>
          </a:p>
        </p:txBody>
      </p:sp>
      <p:sp>
        <p:nvSpPr>
          <p:cNvPr id="864" name="Google Shape;864;p59"/>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50</a:t>
            </a:fld>
            <a:endParaRPr/>
          </a:p>
        </p:txBody>
      </p:sp>
      <p:sp>
        <p:nvSpPr>
          <p:cNvPr id="865" name="Google Shape;865;p59"/>
          <p:cNvSpPr txBox="1"/>
          <p:nvPr/>
        </p:nvSpPr>
        <p:spPr>
          <a:xfrm>
            <a:off x="0" y="2449821"/>
            <a:ext cx="12192000" cy="66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fr-FR" sz="2700" b="1" i="0" u="none" strike="noStrike" cap="none">
                <a:solidFill>
                  <a:srgbClr val="2D4038"/>
                </a:solidFill>
                <a:latin typeface="Lexend"/>
                <a:ea typeface="Lexend"/>
                <a:cs typeface="Lexend"/>
                <a:sym typeface="Lexend"/>
              </a:rPr>
              <a:t>2 maîtres du temps : l’animateur</a:t>
            </a:r>
            <a:r>
              <a:rPr lang="fr-FR" sz="2700" b="1" i="0" u="none" strike="noStrike" cap="none">
                <a:solidFill>
                  <a:srgbClr val="000000"/>
                </a:solidFill>
                <a:latin typeface="Lexend"/>
                <a:ea typeface="Lexend"/>
                <a:cs typeface="Lexend"/>
                <a:sym typeface="Lexend"/>
              </a:rPr>
              <a:t> </a:t>
            </a:r>
            <a:r>
              <a:rPr lang="fr-FR" sz="2700" b="1" i="0" u="none" strike="noStrike" cap="none">
                <a:solidFill>
                  <a:srgbClr val="BB8A61"/>
                </a:solidFill>
                <a:latin typeface="Lexend"/>
                <a:ea typeface="Lexend"/>
                <a:cs typeface="Lexend"/>
                <a:sym typeface="Lexend"/>
              </a:rPr>
              <a:t>&amp;</a:t>
            </a:r>
            <a:r>
              <a:rPr lang="fr-FR" sz="2700" b="1" i="0" u="none" strike="noStrike" cap="none">
                <a:solidFill>
                  <a:srgbClr val="000000"/>
                </a:solidFill>
                <a:latin typeface="Lexend"/>
                <a:ea typeface="Lexend"/>
                <a:cs typeface="Lexend"/>
                <a:sym typeface="Lexend"/>
              </a:rPr>
              <a:t> </a:t>
            </a:r>
            <a:r>
              <a:rPr lang="fr-FR" sz="2700" b="1" i="0" u="none" strike="noStrike" cap="none">
                <a:solidFill>
                  <a:srgbClr val="2D4038"/>
                </a:solidFill>
                <a:latin typeface="Lexend"/>
                <a:ea typeface="Lexend"/>
                <a:cs typeface="Lexend"/>
                <a:sym typeface="Lexend"/>
              </a:rPr>
              <a:t>1 volontaire.</a:t>
            </a:r>
            <a:endParaRPr sz="2700" b="1" i="0" u="none" strike="noStrike" cap="none">
              <a:solidFill>
                <a:srgbClr val="2D4038"/>
              </a:solidFill>
              <a:latin typeface="Lexend"/>
              <a:ea typeface="Lexend"/>
              <a:cs typeface="Lexend"/>
              <a:sym typeface="Lexend"/>
            </a:endParaRPr>
          </a:p>
        </p:txBody>
      </p:sp>
      <p:sp>
        <p:nvSpPr>
          <p:cNvPr id="866" name="Google Shape;866;p59"/>
          <p:cNvSpPr txBox="1"/>
          <p:nvPr/>
        </p:nvSpPr>
        <p:spPr>
          <a:xfrm>
            <a:off x="292550" y="1293450"/>
            <a:ext cx="10899000" cy="87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400" b="0" i="0" u="none" strike="noStrike" cap="none">
                <a:solidFill>
                  <a:srgbClr val="2D4038"/>
                </a:solidFill>
                <a:latin typeface="Lexend"/>
                <a:ea typeface="Lexend"/>
                <a:cs typeface="Lexend"/>
                <a:sym typeface="Lexend"/>
              </a:rPr>
              <a:t>L’un des enjeux de la transition est le</a:t>
            </a:r>
            <a:r>
              <a:rPr lang="fr-FR" sz="2400" b="0" i="0" u="none" strike="noStrike" cap="none">
                <a:solidFill>
                  <a:srgbClr val="000000"/>
                </a:solidFill>
                <a:latin typeface="Lexend"/>
                <a:ea typeface="Lexend"/>
                <a:cs typeface="Lexend"/>
                <a:sym typeface="Lexend"/>
              </a:rPr>
              <a:t> </a:t>
            </a:r>
            <a:r>
              <a:rPr lang="fr-FR" sz="2400" b="1" i="0" u="none" strike="noStrike" cap="none">
                <a:solidFill>
                  <a:srgbClr val="BB8A61"/>
                </a:solidFill>
                <a:latin typeface="Lexend"/>
                <a:ea typeface="Lexend"/>
                <a:cs typeface="Lexend"/>
                <a:sym typeface="Lexend"/>
              </a:rPr>
              <a:t>peu de temps</a:t>
            </a:r>
            <a:r>
              <a:rPr lang="fr-FR" sz="2400" b="0" i="0" u="none" strike="noStrike" cap="none">
                <a:solidFill>
                  <a:srgbClr val="000000"/>
                </a:solidFill>
                <a:latin typeface="Lexend"/>
                <a:ea typeface="Lexend"/>
                <a:cs typeface="Lexend"/>
                <a:sym typeface="Lexend"/>
              </a:rPr>
              <a:t> </a:t>
            </a:r>
            <a:r>
              <a:rPr lang="fr-FR" sz="2400" b="0" i="0" u="none" strike="noStrike" cap="none">
                <a:solidFill>
                  <a:srgbClr val="274139"/>
                </a:solidFill>
                <a:latin typeface="Lexend"/>
                <a:ea typeface="Lexend"/>
                <a:cs typeface="Lexend"/>
                <a:sym typeface="Lexend"/>
              </a:rPr>
              <a:t>que nous avons : </a:t>
            </a:r>
            <a:endParaRPr sz="2400" b="0" i="0" u="none" strike="noStrike" cap="none">
              <a:solidFill>
                <a:srgbClr val="274139"/>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2600"/>
              <a:buFont typeface="Arial"/>
              <a:buNone/>
            </a:pPr>
            <a:r>
              <a:rPr lang="fr-FR" sz="2400" b="0" i="0" u="none" strike="noStrike" cap="none">
                <a:solidFill>
                  <a:srgbClr val="274139"/>
                </a:solidFill>
                <a:latin typeface="Lexend"/>
                <a:ea typeface="Lexend"/>
                <a:cs typeface="Lexend"/>
                <a:sym typeface="Lexend"/>
              </a:rPr>
              <a:t>il faut donc être vigilant au temps qui passe !</a:t>
            </a:r>
            <a:endParaRPr sz="2400" b="0" i="0" u="none" strike="noStrike" cap="none">
              <a:solidFill>
                <a:srgbClr val="274139"/>
              </a:solidFill>
              <a:latin typeface="Lexend"/>
              <a:ea typeface="Lexend"/>
              <a:cs typeface="Lexend"/>
              <a:sym typeface="Lexend"/>
            </a:endParaRPr>
          </a:p>
        </p:txBody>
      </p:sp>
      <p:pic>
        <p:nvPicPr>
          <p:cNvPr id="867" name="Google Shape;867;p59"/>
          <p:cNvPicPr preferRelativeResize="0"/>
          <p:nvPr/>
        </p:nvPicPr>
        <p:blipFill rotWithShape="1">
          <a:blip r:embed="rId3">
            <a:alphaModFix/>
          </a:blip>
          <a:srcRect/>
          <a:stretch/>
        </p:blipFill>
        <p:spPr>
          <a:xfrm>
            <a:off x="3012032" y="3576480"/>
            <a:ext cx="2964600" cy="2043600"/>
          </a:xfrm>
          <a:prstGeom prst="roundRect">
            <a:avLst>
              <a:gd name="adj" fmla="val 6749"/>
            </a:avLst>
          </a:prstGeom>
          <a:noFill/>
          <a:ln>
            <a:noFill/>
          </a:ln>
        </p:spPr>
      </p:pic>
      <p:pic>
        <p:nvPicPr>
          <p:cNvPr id="868" name="Google Shape;868;p59"/>
          <p:cNvPicPr preferRelativeResize="0"/>
          <p:nvPr/>
        </p:nvPicPr>
        <p:blipFill rotWithShape="1">
          <a:blip r:embed="rId4">
            <a:alphaModFix/>
          </a:blip>
          <a:srcRect/>
          <a:stretch/>
        </p:blipFill>
        <p:spPr>
          <a:xfrm>
            <a:off x="6215375" y="3585950"/>
            <a:ext cx="2964600" cy="2024400"/>
          </a:xfrm>
          <a:prstGeom prst="roundRect">
            <a:avLst>
              <a:gd name="adj" fmla="val 7355"/>
            </a:avLst>
          </a:prstGeom>
          <a:noFill/>
          <a:ln>
            <a:noFill/>
          </a:ln>
        </p:spPr>
      </p:pic>
      <p:sp>
        <p:nvSpPr>
          <p:cNvPr id="869" name="Google Shape;869;p59"/>
          <p:cNvSpPr/>
          <p:nvPr/>
        </p:nvSpPr>
        <p:spPr>
          <a:xfrm>
            <a:off x="2966875" y="3524425"/>
            <a:ext cx="3054900" cy="2147700"/>
          </a:xfrm>
          <a:prstGeom prst="roundRect">
            <a:avLst>
              <a:gd name="adj" fmla="val 4630"/>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59"/>
          <p:cNvSpPr/>
          <p:nvPr/>
        </p:nvSpPr>
        <p:spPr>
          <a:xfrm>
            <a:off x="6170225" y="3524425"/>
            <a:ext cx="3054900" cy="2147700"/>
          </a:xfrm>
          <a:prstGeom prst="roundRect">
            <a:avLst>
              <a:gd name="adj" fmla="val 4630"/>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59"/>
          <p:cNvSpPr txBox="1"/>
          <p:nvPr/>
        </p:nvSpPr>
        <p:spPr>
          <a:xfrm>
            <a:off x="0" y="5761575"/>
            <a:ext cx="12192000" cy="8736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2D4038"/>
                </a:solidFill>
                <a:latin typeface="Lexend"/>
                <a:ea typeface="Lexend"/>
                <a:cs typeface="Lexend"/>
                <a:sym typeface="Lexend"/>
              </a:rPr>
              <a:t>Premier minuteur de </a:t>
            </a:r>
            <a:r>
              <a:rPr lang="fr-FR" sz="2000" b="1" i="0" u="none" strike="noStrike" cap="none">
                <a:solidFill>
                  <a:srgbClr val="BB8A61"/>
                </a:solidFill>
                <a:latin typeface="Lexend"/>
                <a:ea typeface="Lexend"/>
                <a:cs typeface="Lexend"/>
                <a:sym typeface="Lexend"/>
              </a:rPr>
              <a:t>1</a:t>
            </a:r>
            <a:r>
              <a:rPr lang="fr-FR" sz="2000" b="1" i="0" u="none" strike="noStrike" cap="none">
                <a:solidFill>
                  <a:srgbClr val="2D4038"/>
                </a:solidFill>
                <a:latin typeface="Lexend"/>
                <a:ea typeface="Lexend"/>
                <a:cs typeface="Lexend"/>
                <a:sym typeface="Lexend"/>
              </a:rPr>
              <a:t> heure</a:t>
            </a:r>
            <a:r>
              <a:rPr lang="fr-FR" sz="2000" b="0" i="0" u="none" strike="noStrike" cap="none">
                <a:solidFill>
                  <a:srgbClr val="2D4038"/>
                </a:solidFill>
                <a:latin typeface="Lexend"/>
                <a:ea typeface="Lexend"/>
                <a:cs typeface="Lexend"/>
                <a:sym typeface="Lexend"/>
              </a:rPr>
              <a:t> : </a:t>
            </a:r>
            <a:r>
              <a:rPr lang="fr-FR" sz="2000" b="1" i="0" u="none" strike="noStrike" cap="none">
                <a:solidFill>
                  <a:srgbClr val="BB8A61"/>
                </a:solidFill>
                <a:latin typeface="Lexend"/>
                <a:ea typeface="Lexend"/>
                <a:cs typeface="Lexend"/>
                <a:sym typeface="Lexend"/>
              </a:rPr>
              <a:t>202</a:t>
            </a:r>
            <a:r>
              <a:rPr lang="fr-FR" sz="2000" b="1">
                <a:solidFill>
                  <a:srgbClr val="BB8A61"/>
                </a:solidFill>
                <a:latin typeface="Lexend"/>
                <a:ea typeface="Lexend"/>
                <a:cs typeface="Lexend"/>
                <a:sym typeface="Lexend"/>
              </a:rPr>
              <a:t>5</a:t>
            </a:r>
            <a:r>
              <a:rPr lang="fr-FR" sz="2000" b="0" i="0" u="none" strike="noStrike" cap="none">
                <a:solidFill>
                  <a:srgbClr val="2D4038"/>
                </a:solidFill>
                <a:latin typeface="Lexend"/>
                <a:ea typeface="Lexend"/>
                <a:cs typeface="Lexend"/>
                <a:sym typeface="Lexend"/>
              </a:rPr>
              <a:t> -&gt; </a:t>
            </a:r>
            <a:r>
              <a:rPr lang="fr-FR" sz="2000" b="1">
                <a:solidFill>
                  <a:srgbClr val="BB8A61"/>
                </a:solidFill>
                <a:latin typeface="Lexend"/>
                <a:ea typeface="Lexend"/>
                <a:cs typeface="Lexend"/>
                <a:sym typeface="Lexend"/>
              </a:rPr>
              <a:t>2037</a:t>
            </a:r>
            <a:endParaRPr sz="2000" b="1" i="0" u="none" strike="noStrike" cap="none">
              <a:solidFill>
                <a:srgbClr val="BB8A61"/>
              </a:solidFill>
              <a:latin typeface="Lexend"/>
              <a:ea typeface="Lexend"/>
              <a:cs typeface="Lexend"/>
              <a:sym typeface="Lexend"/>
            </a:endParaRPr>
          </a:p>
          <a:p>
            <a:pPr marL="457200" marR="0" lvl="0" indent="0" algn="ctr" rtl="0">
              <a:lnSpc>
                <a:spcPct val="100000"/>
              </a:lnSpc>
              <a:spcBef>
                <a:spcPts val="0"/>
              </a:spcBef>
              <a:spcAft>
                <a:spcPts val="0"/>
              </a:spcAft>
              <a:buClr>
                <a:srgbClr val="000000"/>
              </a:buClr>
              <a:buSzPts val="2000"/>
              <a:buFont typeface="Arial"/>
              <a:buNone/>
            </a:pPr>
            <a:r>
              <a:rPr lang="fr-FR" sz="2000" b="0" i="0" u="none" strike="noStrike" cap="none">
                <a:solidFill>
                  <a:srgbClr val="2D4038"/>
                </a:solidFill>
                <a:latin typeface="Lexend"/>
                <a:ea typeface="Lexend"/>
                <a:cs typeface="Lexend"/>
                <a:sym typeface="Lexend"/>
              </a:rPr>
              <a:t>Second minuteur de </a:t>
            </a:r>
            <a:r>
              <a:rPr lang="fr-FR" sz="2000" b="1" i="0" u="none" strike="noStrike" cap="none">
                <a:solidFill>
                  <a:srgbClr val="BB8A61"/>
                </a:solidFill>
                <a:latin typeface="Lexend"/>
                <a:ea typeface="Lexend"/>
                <a:cs typeface="Lexend"/>
                <a:sym typeface="Lexend"/>
              </a:rPr>
              <a:t>45</a:t>
            </a:r>
            <a:r>
              <a:rPr lang="fr-FR" sz="2000" b="1" i="0" u="none" strike="noStrike" cap="none">
                <a:solidFill>
                  <a:srgbClr val="2D4038"/>
                </a:solidFill>
                <a:latin typeface="Lexend"/>
                <a:ea typeface="Lexend"/>
                <a:cs typeface="Lexend"/>
                <a:sym typeface="Lexend"/>
              </a:rPr>
              <a:t> minutes</a:t>
            </a:r>
            <a:r>
              <a:rPr lang="fr-FR" sz="2000" b="0" i="0" u="none" strike="noStrike" cap="none">
                <a:solidFill>
                  <a:srgbClr val="2D4038"/>
                </a:solidFill>
                <a:latin typeface="Lexend"/>
                <a:ea typeface="Lexend"/>
                <a:cs typeface="Lexend"/>
                <a:sym typeface="Lexend"/>
              </a:rPr>
              <a:t> : </a:t>
            </a:r>
            <a:r>
              <a:rPr lang="fr-FR" sz="2000" b="1" i="0" u="none" strike="noStrike" cap="none">
                <a:solidFill>
                  <a:srgbClr val="BB8A61"/>
                </a:solidFill>
                <a:latin typeface="Lexend"/>
                <a:ea typeface="Lexend"/>
                <a:cs typeface="Lexend"/>
                <a:sym typeface="Lexend"/>
              </a:rPr>
              <a:t>203</a:t>
            </a:r>
            <a:r>
              <a:rPr lang="fr-FR" sz="2000" b="1">
                <a:solidFill>
                  <a:srgbClr val="BB8A61"/>
                </a:solidFill>
                <a:latin typeface="Lexend"/>
                <a:ea typeface="Lexend"/>
                <a:cs typeface="Lexend"/>
                <a:sym typeface="Lexend"/>
              </a:rPr>
              <a:t>7</a:t>
            </a:r>
            <a:r>
              <a:rPr lang="fr-FR" sz="2000" b="0" i="0" u="none" strike="noStrike" cap="none">
                <a:solidFill>
                  <a:srgbClr val="2D4038"/>
                </a:solidFill>
                <a:latin typeface="Lexend"/>
                <a:ea typeface="Lexend"/>
                <a:cs typeface="Lexend"/>
                <a:sym typeface="Lexend"/>
              </a:rPr>
              <a:t> -&gt; </a:t>
            </a:r>
            <a:r>
              <a:rPr lang="fr-FR" sz="2000" b="1" i="0" u="none" strike="noStrike" cap="none">
                <a:solidFill>
                  <a:srgbClr val="BB8A61"/>
                </a:solidFill>
                <a:latin typeface="Lexend"/>
                <a:ea typeface="Lexend"/>
                <a:cs typeface="Lexend"/>
                <a:sym typeface="Lexend"/>
              </a:rPr>
              <a:t>2050</a:t>
            </a:r>
            <a:endParaRPr sz="2000" b="1" i="0" u="none" strike="noStrike" cap="none">
              <a:solidFill>
                <a:srgbClr val="BB8A61"/>
              </a:solidFill>
              <a:latin typeface="Lexend"/>
              <a:ea typeface="Lexend"/>
              <a:cs typeface="Lexend"/>
              <a:sym typeface="Lexen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875"/>
        <p:cNvGrpSpPr/>
        <p:nvPr/>
      </p:nvGrpSpPr>
      <p:grpSpPr>
        <a:xfrm>
          <a:off x="0" y="0"/>
          <a:ext cx="0" cy="0"/>
          <a:chOff x="0" y="0"/>
          <a:chExt cx="0" cy="0"/>
        </a:xfrm>
      </p:grpSpPr>
      <p:pic>
        <p:nvPicPr>
          <p:cNvPr id="876" name="Google Shape;876;p60"/>
          <p:cNvPicPr preferRelativeResize="0"/>
          <p:nvPr/>
        </p:nvPicPr>
        <p:blipFill rotWithShape="1">
          <a:blip r:embed="rId3">
            <a:alphaModFix/>
          </a:blip>
          <a:srcRect/>
          <a:stretch/>
        </p:blipFill>
        <p:spPr>
          <a:xfrm flipH="1">
            <a:off x="86400" y="92100"/>
            <a:ext cx="12019200" cy="6673800"/>
          </a:xfrm>
          <a:prstGeom prst="roundRect">
            <a:avLst>
              <a:gd name="adj" fmla="val 2663"/>
            </a:avLst>
          </a:prstGeom>
          <a:noFill/>
          <a:ln>
            <a:noFill/>
          </a:ln>
        </p:spPr>
      </p:pic>
      <p:pic>
        <p:nvPicPr>
          <p:cNvPr id="877" name="Google Shape;877;p60"/>
          <p:cNvPicPr preferRelativeResize="0"/>
          <p:nvPr/>
        </p:nvPicPr>
        <p:blipFill rotWithShape="1">
          <a:blip r:embed="rId4">
            <a:alphaModFix/>
          </a:blip>
          <a:srcRect/>
          <a:stretch/>
        </p:blipFill>
        <p:spPr>
          <a:xfrm>
            <a:off x="9357100" y="403149"/>
            <a:ext cx="2418048" cy="802874"/>
          </a:xfrm>
          <a:prstGeom prst="rect">
            <a:avLst/>
          </a:prstGeom>
          <a:noFill/>
          <a:ln>
            <a:noFill/>
          </a:ln>
        </p:spPr>
      </p:pic>
      <p:sp>
        <p:nvSpPr>
          <p:cNvPr id="878" name="Google Shape;878;p60"/>
          <p:cNvSpPr/>
          <p:nvPr/>
        </p:nvSpPr>
        <p:spPr>
          <a:xfrm>
            <a:off x="2914688" y="1891200"/>
            <a:ext cx="6500700" cy="3075600"/>
          </a:xfrm>
          <a:prstGeom prst="roundRect">
            <a:avLst>
              <a:gd name="adj" fmla="val 16667"/>
            </a:avLst>
          </a:prstGeom>
          <a:solidFill>
            <a:srgbClr val="FFFFFF">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60"/>
          <p:cNvSpPr txBox="1"/>
          <p:nvPr/>
        </p:nvSpPr>
        <p:spPr>
          <a:xfrm>
            <a:off x="-2038349" y="3063050"/>
            <a:ext cx="5451600" cy="3428100"/>
          </a:xfrm>
          <a:prstGeom prst="rect">
            <a:avLst/>
          </a:prstGeom>
          <a:noFill/>
          <a:ln>
            <a:noFill/>
          </a:ln>
        </p:spPr>
        <p:txBody>
          <a:bodyPr spcFirstLastPara="1" wrap="square" lIns="0" tIns="0" rIns="0" bIns="0" anchor="ctr" anchorCtr="0">
            <a:noAutofit/>
          </a:bodyPr>
          <a:lstStyle/>
          <a:p>
            <a:pPr marL="0" marR="0" lvl="0" indent="0" algn="r" rtl="0">
              <a:lnSpc>
                <a:spcPct val="95000"/>
              </a:lnSpc>
              <a:spcBef>
                <a:spcPts val="0"/>
              </a:spcBef>
              <a:spcAft>
                <a:spcPts val="0"/>
              </a:spcAft>
              <a:buClr>
                <a:srgbClr val="FFFFFF"/>
              </a:buClr>
              <a:buSzPts val="26500"/>
              <a:buFont typeface="Lexend"/>
              <a:buNone/>
            </a:pPr>
            <a:r>
              <a:rPr lang="fr-FR" sz="30000" b="1" i="0" u="none" strike="noStrike" cap="none">
                <a:solidFill>
                  <a:srgbClr val="274139"/>
                </a:solidFill>
                <a:latin typeface="Lexend"/>
                <a:ea typeface="Lexend"/>
                <a:cs typeface="Lexend"/>
                <a:sym typeface="Lexend"/>
              </a:rPr>
              <a:t>06</a:t>
            </a:r>
            <a:endParaRPr sz="30000" b="0" i="0" u="none" strike="noStrike" cap="none">
              <a:solidFill>
                <a:srgbClr val="274139"/>
              </a:solidFill>
              <a:latin typeface="Lexend"/>
              <a:ea typeface="Lexend"/>
              <a:cs typeface="Lexend"/>
              <a:sym typeface="Lexend"/>
            </a:endParaRPr>
          </a:p>
        </p:txBody>
      </p:sp>
      <p:sp>
        <p:nvSpPr>
          <p:cNvPr id="880" name="Google Shape;880;p60"/>
          <p:cNvSpPr txBox="1"/>
          <p:nvPr/>
        </p:nvSpPr>
        <p:spPr>
          <a:xfrm>
            <a:off x="3064900" y="1891200"/>
            <a:ext cx="6822000" cy="2969700"/>
          </a:xfrm>
          <a:prstGeom prst="rect">
            <a:avLst/>
          </a:prstGeom>
          <a:noFill/>
          <a:ln>
            <a:noFill/>
          </a:ln>
        </p:spPr>
        <p:txBody>
          <a:bodyPr spcFirstLastPara="1" wrap="square" lIns="345475" tIns="172725" rIns="345475" bIns="172725" anchor="ctr" anchorCtr="0">
            <a:noAutofit/>
          </a:bodyPr>
          <a:lstStyle/>
          <a:p>
            <a:pPr marL="0" marR="0" lvl="0" indent="0" algn="l" rtl="0">
              <a:lnSpc>
                <a:spcPct val="90000"/>
              </a:lnSpc>
              <a:spcBef>
                <a:spcPts val="0"/>
              </a:spcBef>
              <a:spcAft>
                <a:spcPts val="0"/>
              </a:spcAft>
              <a:buClr>
                <a:srgbClr val="000000"/>
              </a:buClr>
              <a:buSzPts val="4800"/>
              <a:buFont typeface="Arial"/>
              <a:buNone/>
            </a:pPr>
            <a:r>
              <a:rPr lang="fr-FR" sz="8000" b="1" i="0" u="none" strike="noStrike" cap="none">
                <a:solidFill>
                  <a:srgbClr val="2D4038"/>
                </a:solidFill>
                <a:latin typeface="Lexend"/>
                <a:ea typeface="Lexend"/>
                <a:cs typeface="Lexend"/>
                <a:sym typeface="Lexend"/>
              </a:rPr>
              <a:t>En route vers 2050 </a:t>
            </a:r>
            <a:r>
              <a:rPr lang="fr-FR" sz="8000" b="1" i="0" u="none" strike="noStrike" cap="none">
                <a:solidFill>
                  <a:srgbClr val="BB8A61"/>
                </a:solidFill>
                <a:latin typeface="Lexend"/>
                <a:ea typeface="Lexend"/>
                <a:cs typeface="Lexend"/>
                <a:sym typeface="Lexend"/>
              </a:rPr>
              <a:t>!</a:t>
            </a:r>
            <a:endParaRPr sz="8000" b="1" i="0" u="none" strike="noStrike" cap="none">
              <a:solidFill>
                <a:srgbClr val="BB8A61"/>
              </a:solidFill>
              <a:latin typeface="Lexend"/>
              <a:ea typeface="Lexend"/>
              <a:cs typeface="Lexend"/>
              <a:sym typeface="Lexen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pic>
        <p:nvPicPr>
          <p:cNvPr id="885" name="Google Shape;885;p61" descr="A picture containing ground, board, vegetable&#10;&#10;Description automatically generated"/>
          <p:cNvPicPr preferRelativeResize="0"/>
          <p:nvPr/>
        </p:nvPicPr>
        <p:blipFill rotWithShape="1">
          <a:blip r:embed="rId3">
            <a:alphaModFix/>
          </a:blip>
          <a:srcRect/>
          <a:stretch/>
        </p:blipFill>
        <p:spPr>
          <a:xfrm>
            <a:off x="86600" y="78300"/>
            <a:ext cx="12019800" cy="6684600"/>
          </a:xfrm>
          <a:prstGeom prst="roundRect">
            <a:avLst>
              <a:gd name="adj" fmla="val 3672"/>
            </a:avLst>
          </a:prstGeom>
          <a:noFill/>
          <a:ln>
            <a:noFill/>
          </a:ln>
        </p:spPr>
      </p:pic>
      <p:sp>
        <p:nvSpPr>
          <p:cNvPr id="886" name="Google Shape;886;p61"/>
          <p:cNvSpPr/>
          <p:nvPr/>
        </p:nvSpPr>
        <p:spPr>
          <a:xfrm>
            <a:off x="595000" y="5870707"/>
            <a:ext cx="606300" cy="606600"/>
          </a:xfrm>
          <a:prstGeom prst="ellipse">
            <a:avLst/>
          </a:prstGeom>
          <a:noFill/>
          <a:ln w="114300" cap="flat" cmpd="sng">
            <a:solidFill>
              <a:srgbClr val="FFF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61"/>
          <p:cNvSpPr/>
          <p:nvPr/>
        </p:nvSpPr>
        <p:spPr>
          <a:xfrm>
            <a:off x="2998677" y="4708094"/>
            <a:ext cx="8745600" cy="2656800"/>
          </a:xfrm>
          <a:prstGeom prst="rect">
            <a:avLst/>
          </a:prstGeom>
          <a:noFill/>
          <a:ln>
            <a:noFill/>
          </a:ln>
        </p:spPr>
        <p:txBody>
          <a:bodyPr spcFirstLastPara="1" wrap="square" lIns="103875" tIns="51925" rIns="103875" bIns="51925"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fr-FR" sz="12000" b="0" i="0" u="none" strike="noStrike" cap="none">
                <a:solidFill>
                  <a:srgbClr val="FFFAF2"/>
                </a:solidFill>
                <a:latin typeface="Lexend Thin"/>
                <a:ea typeface="Lexend Thin"/>
                <a:cs typeface="Lexend Thin"/>
                <a:sym typeface="Lexend Thin"/>
              </a:rPr>
              <a:t>202</a:t>
            </a:r>
            <a:r>
              <a:rPr lang="fr-FR" sz="12000">
                <a:solidFill>
                  <a:srgbClr val="FFFAF2"/>
                </a:solidFill>
                <a:latin typeface="Lexend Thin"/>
                <a:ea typeface="Lexend Thin"/>
                <a:cs typeface="Lexend Thin"/>
                <a:sym typeface="Lexend Thin"/>
              </a:rPr>
              <a:t>5</a:t>
            </a:r>
            <a:r>
              <a:rPr lang="fr-FR" sz="12000" b="0" i="0" u="none" strike="noStrike" cap="none">
                <a:solidFill>
                  <a:srgbClr val="FFFAF2"/>
                </a:solidFill>
                <a:latin typeface="Lexend Thin"/>
                <a:ea typeface="Lexend Thin"/>
                <a:cs typeface="Lexend Thin"/>
                <a:sym typeface="Lexend Thin"/>
              </a:rPr>
              <a:t> - 202</a:t>
            </a:r>
            <a:r>
              <a:rPr lang="fr-FR" sz="12000">
                <a:solidFill>
                  <a:srgbClr val="FFFAF2"/>
                </a:solidFill>
                <a:latin typeface="Lexend Thin"/>
                <a:ea typeface="Lexend Thin"/>
                <a:cs typeface="Lexend Thin"/>
                <a:sym typeface="Lexend Thin"/>
              </a:rPr>
              <a:t>8</a:t>
            </a:r>
            <a:endParaRPr sz="12000" b="0" i="0" u="none" strike="noStrike" cap="none">
              <a:solidFill>
                <a:srgbClr val="FFFAF2"/>
              </a:solidFill>
              <a:latin typeface="Lexend Thin"/>
              <a:ea typeface="Lexend Thin"/>
              <a:cs typeface="Lexend Thin"/>
              <a:sym typeface="Lexend Thin"/>
            </a:endParaRPr>
          </a:p>
          <a:p>
            <a:pPr marL="0" marR="0" lvl="0" indent="0" algn="r" rtl="0">
              <a:lnSpc>
                <a:spcPct val="100000"/>
              </a:lnSpc>
              <a:spcBef>
                <a:spcPts val="0"/>
              </a:spcBef>
              <a:spcAft>
                <a:spcPts val="0"/>
              </a:spcAft>
              <a:buClr>
                <a:srgbClr val="000000"/>
              </a:buClr>
              <a:buSzPts val="3600"/>
              <a:buFont typeface="Arial"/>
              <a:buNone/>
            </a:pPr>
            <a:endParaRPr sz="2500" b="1" i="0" u="none" strike="noStrike" cap="none">
              <a:solidFill>
                <a:srgbClr val="27423A"/>
              </a:solidFill>
              <a:latin typeface="Lexend"/>
              <a:ea typeface="Lexend"/>
              <a:cs typeface="Lexend"/>
              <a:sym typeface="Lexend"/>
            </a:endParaRPr>
          </a:p>
        </p:txBody>
      </p:sp>
      <p:sp>
        <p:nvSpPr>
          <p:cNvPr id="888" name="Google Shape;888;p61"/>
          <p:cNvSpPr/>
          <p:nvPr/>
        </p:nvSpPr>
        <p:spPr>
          <a:xfrm>
            <a:off x="156850" y="161075"/>
            <a:ext cx="3400200" cy="18771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61"/>
          <p:cNvSpPr/>
          <p:nvPr/>
        </p:nvSpPr>
        <p:spPr>
          <a:xfrm>
            <a:off x="209550" y="101275"/>
            <a:ext cx="5756100" cy="18228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2D4038"/>
                </a:solidFill>
                <a:latin typeface="Lexend"/>
                <a:ea typeface="Lexend"/>
                <a:cs typeface="Lexend"/>
                <a:sym typeface="Lexend"/>
              </a:rPr>
              <a:t>Tour 1</a:t>
            </a:r>
            <a:endParaRPr sz="7200" b="1" i="0" u="none" strike="noStrike" cap="none">
              <a:solidFill>
                <a:srgbClr val="2D4038"/>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r>
              <a:rPr lang="fr-FR" sz="3100" b="1" i="0" u="none" strike="noStrike" cap="none">
                <a:solidFill>
                  <a:srgbClr val="2D4038"/>
                </a:solidFill>
                <a:latin typeface="Lexend"/>
                <a:ea typeface="Lexend"/>
                <a:cs typeface="Lexend"/>
                <a:sym typeface="Lexend"/>
              </a:rPr>
              <a:t> </a:t>
            </a:r>
            <a:r>
              <a:rPr lang="fr-FR" sz="3500" b="1" i="0" u="none" strike="noStrike" cap="none">
                <a:solidFill>
                  <a:srgbClr val="2D4038"/>
                </a:solidFill>
                <a:latin typeface="Lexend"/>
                <a:ea typeface="Lexend"/>
                <a:cs typeface="Lexend"/>
                <a:sym typeface="Lexend"/>
              </a:rPr>
              <a:t>Lancement </a:t>
            </a:r>
            <a:r>
              <a:rPr lang="fr-FR" sz="3500" b="1" i="0" u="none" strike="noStrike" cap="none">
                <a:solidFill>
                  <a:srgbClr val="BB8A61"/>
                </a:solidFill>
                <a:latin typeface="Lexend"/>
                <a:ea typeface="Lexend"/>
                <a:cs typeface="Lexend"/>
                <a:sym typeface="Lexend"/>
              </a:rPr>
              <a:t>!</a:t>
            </a:r>
            <a:endParaRPr sz="3500" b="1" i="0" u="none" strike="noStrike" cap="none">
              <a:solidFill>
                <a:srgbClr val="BB8A61"/>
              </a:solidFill>
              <a:latin typeface="Lexend"/>
              <a:ea typeface="Lexend"/>
              <a:cs typeface="Lexend"/>
              <a:sym typeface="Lexend"/>
            </a:endParaRPr>
          </a:p>
        </p:txBody>
      </p:sp>
      <p:sp>
        <p:nvSpPr>
          <p:cNvPr id="890" name="Google Shape;890;p61"/>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FFFAF2"/>
                </a:solidFill>
                <a:latin typeface="Lexend"/>
                <a:ea typeface="Lexend"/>
                <a:cs typeface="Lexend"/>
                <a:sym typeface="Lexend"/>
              </a:rPr>
              <a:t>Tour individuel</a:t>
            </a:r>
            <a:endParaRPr sz="1900" b="0" i="0" u="none" strike="noStrike" cap="none">
              <a:solidFill>
                <a:srgbClr val="FFFAF2"/>
              </a:solidFill>
              <a:latin typeface="Lexend"/>
              <a:ea typeface="Lexend"/>
              <a:cs typeface="Lexend"/>
              <a:sym typeface="Lexen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894"/>
        <p:cNvGrpSpPr/>
        <p:nvPr/>
      </p:nvGrpSpPr>
      <p:grpSpPr>
        <a:xfrm>
          <a:off x="0" y="0"/>
          <a:ext cx="0" cy="0"/>
          <a:chOff x="0" y="0"/>
          <a:chExt cx="0" cy="0"/>
        </a:xfrm>
      </p:grpSpPr>
      <p:sp>
        <p:nvSpPr>
          <p:cNvPr id="895" name="Google Shape;895;p62" descr="Forest · Free Stock Photo"/>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896" name="Google Shape;896;p62"/>
          <p:cNvPicPr preferRelativeResize="0"/>
          <p:nvPr/>
        </p:nvPicPr>
        <p:blipFill rotWithShape="1">
          <a:blip r:embed="rId3">
            <a:alphaModFix/>
          </a:blip>
          <a:srcRect/>
          <a:stretch/>
        </p:blipFill>
        <p:spPr>
          <a:xfrm>
            <a:off x="414127" y="2636249"/>
            <a:ext cx="2580600" cy="3440700"/>
          </a:xfrm>
          <a:prstGeom prst="roundRect">
            <a:avLst>
              <a:gd name="adj" fmla="val 6467"/>
            </a:avLst>
          </a:prstGeom>
          <a:noFill/>
          <a:ln>
            <a:noFill/>
          </a:ln>
        </p:spPr>
      </p:pic>
      <p:pic>
        <p:nvPicPr>
          <p:cNvPr id="897" name="Google Shape;897;p62"/>
          <p:cNvPicPr preferRelativeResize="0"/>
          <p:nvPr/>
        </p:nvPicPr>
        <p:blipFill rotWithShape="1">
          <a:blip r:embed="rId4">
            <a:alphaModFix/>
          </a:blip>
          <a:srcRect/>
          <a:stretch/>
        </p:blipFill>
        <p:spPr>
          <a:xfrm>
            <a:off x="3308650" y="2636250"/>
            <a:ext cx="2580600" cy="3440700"/>
          </a:xfrm>
          <a:prstGeom prst="roundRect">
            <a:avLst>
              <a:gd name="adj" fmla="val 6509"/>
            </a:avLst>
          </a:prstGeom>
          <a:noFill/>
          <a:ln>
            <a:noFill/>
          </a:ln>
        </p:spPr>
      </p:pic>
      <p:pic>
        <p:nvPicPr>
          <p:cNvPr id="898" name="Google Shape;898;p62"/>
          <p:cNvPicPr preferRelativeResize="0"/>
          <p:nvPr/>
        </p:nvPicPr>
        <p:blipFill rotWithShape="1">
          <a:blip r:embed="rId5">
            <a:alphaModFix/>
          </a:blip>
          <a:srcRect/>
          <a:stretch/>
        </p:blipFill>
        <p:spPr>
          <a:xfrm>
            <a:off x="6203175" y="2636250"/>
            <a:ext cx="2580600" cy="3440700"/>
          </a:xfrm>
          <a:prstGeom prst="roundRect">
            <a:avLst>
              <a:gd name="adj" fmla="val 6182"/>
            </a:avLst>
          </a:prstGeom>
          <a:noFill/>
          <a:ln>
            <a:noFill/>
          </a:ln>
        </p:spPr>
      </p:pic>
      <p:pic>
        <p:nvPicPr>
          <p:cNvPr id="899" name="Google Shape;899;p62"/>
          <p:cNvPicPr preferRelativeResize="0"/>
          <p:nvPr/>
        </p:nvPicPr>
        <p:blipFill rotWithShape="1">
          <a:blip r:embed="rId6">
            <a:alphaModFix/>
          </a:blip>
          <a:srcRect/>
          <a:stretch/>
        </p:blipFill>
        <p:spPr>
          <a:xfrm>
            <a:off x="9097700" y="2636250"/>
            <a:ext cx="2580600" cy="3440700"/>
          </a:xfrm>
          <a:prstGeom prst="roundRect">
            <a:avLst>
              <a:gd name="adj" fmla="val 6592"/>
            </a:avLst>
          </a:prstGeom>
          <a:noFill/>
          <a:ln>
            <a:noFill/>
          </a:ln>
        </p:spPr>
      </p:pic>
      <p:sp>
        <p:nvSpPr>
          <p:cNvPr id="900" name="Google Shape;900;p62"/>
          <p:cNvSpPr txBox="1"/>
          <p:nvPr/>
        </p:nvSpPr>
        <p:spPr>
          <a:xfrm>
            <a:off x="1149963" y="1393250"/>
            <a:ext cx="1228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BB8A61"/>
                </a:solidFill>
                <a:latin typeface="Lexend"/>
                <a:ea typeface="Lexend"/>
                <a:cs typeface="Lexend"/>
                <a:sym typeface="Lexend"/>
              </a:rPr>
              <a:t>01.</a:t>
            </a:r>
            <a:endParaRPr sz="2100" b="1" i="0" u="none" strike="noStrike" cap="none">
              <a:solidFill>
                <a:srgbClr val="BB8A61"/>
              </a:solidFill>
              <a:latin typeface="Lexend"/>
              <a:ea typeface="Lexend"/>
              <a:cs typeface="Lexend"/>
              <a:sym typeface="Lexend"/>
            </a:endParaRPr>
          </a:p>
        </p:txBody>
      </p:sp>
      <p:sp>
        <p:nvSpPr>
          <p:cNvPr id="901" name="Google Shape;901;p62"/>
          <p:cNvSpPr txBox="1"/>
          <p:nvPr/>
        </p:nvSpPr>
        <p:spPr>
          <a:xfrm>
            <a:off x="534225" y="1902925"/>
            <a:ext cx="2460300" cy="544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300" b="0" i="0" u="none" strike="noStrike" cap="none">
                <a:solidFill>
                  <a:srgbClr val="274139"/>
                </a:solidFill>
                <a:latin typeface="Lexend Light"/>
                <a:ea typeface="Lexend Light"/>
                <a:cs typeface="Lexend Light"/>
                <a:sym typeface="Lexend Light"/>
              </a:rPr>
              <a:t>Analyser son empreinte carbone</a:t>
            </a:r>
            <a:endParaRPr sz="1300" b="0" i="0" u="none" strike="noStrike" cap="none">
              <a:solidFill>
                <a:srgbClr val="274139"/>
              </a:solidFill>
              <a:latin typeface="Lexend Light"/>
              <a:ea typeface="Lexend Light"/>
              <a:cs typeface="Lexend Light"/>
              <a:sym typeface="Lexend Light"/>
            </a:endParaRPr>
          </a:p>
        </p:txBody>
      </p:sp>
      <p:sp>
        <p:nvSpPr>
          <p:cNvPr id="902" name="Google Shape;902;p62"/>
          <p:cNvSpPr txBox="1"/>
          <p:nvPr/>
        </p:nvSpPr>
        <p:spPr>
          <a:xfrm>
            <a:off x="3434788" y="1902925"/>
            <a:ext cx="2394300" cy="544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300" b="0" i="0" u="none" strike="noStrike" cap="none">
                <a:solidFill>
                  <a:srgbClr val="274139"/>
                </a:solidFill>
                <a:latin typeface="Lexend Light"/>
                <a:ea typeface="Lexend Light"/>
                <a:cs typeface="Lexend Light"/>
                <a:sym typeface="Lexend Light"/>
              </a:rPr>
              <a:t>Prendre connaissance des cartes</a:t>
            </a:r>
            <a:endParaRPr sz="1300" b="0" i="0" u="none" strike="noStrike" cap="none">
              <a:solidFill>
                <a:srgbClr val="274139"/>
              </a:solidFill>
              <a:latin typeface="Lexend Light"/>
              <a:ea typeface="Lexend Light"/>
              <a:cs typeface="Lexend Light"/>
              <a:sym typeface="Lexend Light"/>
            </a:endParaRPr>
          </a:p>
        </p:txBody>
      </p:sp>
      <p:sp>
        <p:nvSpPr>
          <p:cNvPr id="903" name="Google Shape;903;p62"/>
          <p:cNvSpPr txBox="1"/>
          <p:nvPr/>
        </p:nvSpPr>
        <p:spPr>
          <a:xfrm>
            <a:off x="6246525" y="1802875"/>
            <a:ext cx="2537400" cy="7251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300" b="0" i="0" u="none" strike="noStrike" cap="none">
                <a:solidFill>
                  <a:srgbClr val="274139"/>
                </a:solidFill>
                <a:latin typeface="Lexend Light"/>
                <a:ea typeface="Lexend Light"/>
                <a:cs typeface="Lexend Light"/>
                <a:sym typeface="Lexend Light"/>
              </a:rPr>
              <a:t>Faire ses choix &amp; les indiquer au verso de sa fiche (et les numéros de carte !)</a:t>
            </a:r>
            <a:endParaRPr sz="1300" b="0" i="0" u="none" strike="noStrike" cap="none">
              <a:solidFill>
                <a:srgbClr val="274139"/>
              </a:solidFill>
              <a:latin typeface="Lexend Light"/>
              <a:ea typeface="Lexend Light"/>
              <a:cs typeface="Lexend Light"/>
              <a:sym typeface="Lexend Light"/>
            </a:endParaRPr>
          </a:p>
        </p:txBody>
      </p:sp>
      <p:sp>
        <p:nvSpPr>
          <p:cNvPr id="904" name="Google Shape;904;p62"/>
          <p:cNvSpPr txBox="1"/>
          <p:nvPr/>
        </p:nvSpPr>
        <p:spPr>
          <a:xfrm>
            <a:off x="9124275" y="1802875"/>
            <a:ext cx="2460300" cy="7251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300" b="0" i="0" u="none" strike="noStrike" cap="none">
                <a:solidFill>
                  <a:srgbClr val="274139"/>
                </a:solidFill>
                <a:latin typeface="Lexend Light"/>
                <a:ea typeface="Lexend Light"/>
                <a:cs typeface="Lexend Light"/>
                <a:sym typeface="Lexend Light"/>
              </a:rPr>
              <a:t>Aller voir dès que possible le comptable carbone pour qu’il saisisse les choix</a:t>
            </a:r>
            <a:endParaRPr sz="1300" b="0" i="0" u="none" strike="noStrike" cap="none">
              <a:solidFill>
                <a:srgbClr val="274139"/>
              </a:solidFill>
              <a:latin typeface="Lexend Light"/>
              <a:ea typeface="Lexend Light"/>
              <a:cs typeface="Lexend Light"/>
              <a:sym typeface="Lexend Light"/>
            </a:endParaRPr>
          </a:p>
        </p:txBody>
      </p:sp>
      <p:sp>
        <p:nvSpPr>
          <p:cNvPr id="905" name="Google Shape;905;p62"/>
          <p:cNvSpPr/>
          <p:nvPr/>
        </p:nvSpPr>
        <p:spPr>
          <a:xfrm>
            <a:off x="266700" y="329875"/>
            <a:ext cx="106107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23A"/>
                </a:solidFill>
                <a:latin typeface="Lexend"/>
                <a:ea typeface="Lexend"/>
                <a:cs typeface="Lexend"/>
                <a:sym typeface="Lexend"/>
              </a:rPr>
              <a:t>Tour individuel </a:t>
            </a:r>
            <a:r>
              <a:rPr lang="fr-FR" sz="3000" b="1" i="0" u="none" strike="noStrike" cap="none">
                <a:solidFill>
                  <a:srgbClr val="27423A"/>
                </a:solidFill>
                <a:latin typeface="Lexend"/>
                <a:ea typeface="Lexend"/>
                <a:cs typeface="Lexend"/>
                <a:sym typeface="Lexend"/>
              </a:rPr>
              <a:t>(présentiel)</a:t>
            </a:r>
            <a:endParaRPr sz="3000" b="1" i="0" u="none" strike="noStrike" cap="none">
              <a:solidFill>
                <a:srgbClr val="27423A"/>
              </a:solidFill>
              <a:latin typeface="Lexend"/>
              <a:ea typeface="Lexend"/>
              <a:cs typeface="Lexend"/>
              <a:sym typeface="Lexend"/>
            </a:endParaRPr>
          </a:p>
        </p:txBody>
      </p:sp>
      <p:sp>
        <p:nvSpPr>
          <p:cNvPr id="906" name="Google Shape;906;p62"/>
          <p:cNvSpPr txBox="1"/>
          <p:nvPr/>
        </p:nvSpPr>
        <p:spPr>
          <a:xfrm>
            <a:off x="3984488" y="1393250"/>
            <a:ext cx="1228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BB8A61"/>
                </a:solidFill>
                <a:latin typeface="Lexend"/>
                <a:ea typeface="Lexend"/>
                <a:cs typeface="Lexend"/>
                <a:sym typeface="Lexend"/>
              </a:rPr>
              <a:t>02.</a:t>
            </a:r>
            <a:endParaRPr sz="2100" b="1" i="0" u="none" strike="noStrike" cap="none">
              <a:solidFill>
                <a:srgbClr val="BB8A61"/>
              </a:solidFill>
              <a:latin typeface="Lexend"/>
              <a:ea typeface="Lexend"/>
              <a:cs typeface="Lexend"/>
              <a:sym typeface="Lexend"/>
            </a:endParaRPr>
          </a:p>
        </p:txBody>
      </p:sp>
      <p:sp>
        <p:nvSpPr>
          <p:cNvPr id="907" name="Google Shape;907;p62"/>
          <p:cNvSpPr txBox="1"/>
          <p:nvPr/>
        </p:nvSpPr>
        <p:spPr>
          <a:xfrm>
            <a:off x="6939188" y="1393250"/>
            <a:ext cx="1228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BB8A61"/>
                </a:solidFill>
                <a:latin typeface="Lexend"/>
                <a:ea typeface="Lexend"/>
                <a:cs typeface="Lexend"/>
                <a:sym typeface="Lexend"/>
              </a:rPr>
              <a:t>03.</a:t>
            </a:r>
            <a:endParaRPr sz="2100" b="1" i="0" u="none" strike="noStrike" cap="none">
              <a:solidFill>
                <a:srgbClr val="BB8A61"/>
              </a:solidFill>
              <a:latin typeface="Lexend"/>
              <a:ea typeface="Lexend"/>
              <a:cs typeface="Lexend"/>
              <a:sym typeface="Lexend"/>
            </a:endParaRPr>
          </a:p>
        </p:txBody>
      </p:sp>
      <p:sp>
        <p:nvSpPr>
          <p:cNvPr id="908" name="Google Shape;908;p62"/>
          <p:cNvSpPr txBox="1"/>
          <p:nvPr/>
        </p:nvSpPr>
        <p:spPr>
          <a:xfrm>
            <a:off x="9860313" y="1393250"/>
            <a:ext cx="12288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BB8A61"/>
                </a:solidFill>
                <a:latin typeface="Lexend"/>
                <a:ea typeface="Lexend"/>
                <a:cs typeface="Lexend"/>
                <a:sym typeface="Lexend"/>
              </a:rPr>
              <a:t>04.</a:t>
            </a:r>
            <a:endParaRPr sz="2100" b="1" i="0" u="none" strike="noStrike" cap="none">
              <a:solidFill>
                <a:srgbClr val="BB8A61"/>
              </a:solidFill>
              <a:latin typeface="Lexend"/>
              <a:ea typeface="Lexend"/>
              <a:cs typeface="Lexend"/>
              <a:sym typeface="Lexend"/>
            </a:endParaRPr>
          </a:p>
        </p:txBody>
      </p:sp>
      <p:sp>
        <p:nvSpPr>
          <p:cNvPr id="909" name="Google Shape;909;p62"/>
          <p:cNvSpPr/>
          <p:nvPr/>
        </p:nvSpPr>
        <p:spPr>
          <a:xfrm>
            <a:off x="371475" y="2596925"/>
            <a:ext cx="2676600" cy="3527700"/>
          </a:xfrm>
          <a:prstGeom prst="roundRect">
            <a:avLst>
              <a:gd name="adj" fmla="val 8321"/>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62"/>
          <p:cNvSpPr/>
          <p:nvPr/>
        </p:nvSpPr>
        <p:spPr>
          <a:xfrm>
            <a:off x="3260650" y="2596925"/>
            <a:ext cx="2676600" cy="3527700"/>
          </a:xfrm>
          <a:prstGeom prst="roundRect">
            <a:avLst>
              <a:gd name="adj" fmla="val 8321"/>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62"/>
          <p:cNvSpPr/>
          <p:nvPr/>
        </p:nvSpPr>
        <p:spPr>
          <a:xfrm>
            <a:off x="6149825" y="2596925"/>
            <a:ext cx="2676600" cy="3527700"/>
          </a:xfrm>
          <a:prstGeom prst="roundRect">
            <a:avLst>
              <a:gd name="adj" fmla="val 8321"/>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62"/>
          <p:cNvSpPr/>
          <p:nvPr/>
        </p:nvSpPr>
        <p:spPr>
          <a:xfrm>
            <a:off x="9039000" y="2596925"/>
            <a:ext cx="2676600" cy="3527700"/>
          </a:xfrm>
          <a:prstGeom prst="roundRect">
            <a:avLst>
              <a:gd name="adj" fmla="val 8321"/>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62"/>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917"/>
        <p:cNvGrpSpPr/>
        <p:nvPr/>
      </p:nvGrpSpPr>
      <p:grpSpPr>
        <a:xfrm>
          <a:off x="0" y="0"/>
          <a:ext cx="0" cy="0"/>
          <a:chOff x="0" y="0"/>
          <a:chExt cx="0" cy="0"/>
        </a:xfrm>
      </p:grpSpPr>
      <p:sp>
        <p:nvSpPr>
          <p:cNvPr id="918" name="Google Shape;918;p63"/>
          <p:cNvSpPr/>
          <p:nvPr/>
        </p:nvSpPr>
        <p:spPr>
          <a:xfrm>
            <a:off x="8039298" y="1829007"/>
            <a:ext cx="3654600" cy="44946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9" name="Google Shape;919;p63"/>
          <p:cNvSpPr/>
          <p:nvPr/>
        </p:nvSpPr>
        <p:spPr>
          <a:xfrm>
            <a:off x="4277518" y="1845082"/>
            <a:ext cx="3654600" cy="44946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0" name="Google Shape;920;p63"/>
          <p:cNvSpPr/>
          <p:nvPr/>
        </p:nvSpPr>
        <p:spPr>
          <a:xfrm>
            <a:off x="515739" y="1863691"/>
            <a:ext cx="3654600" cy="44946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1" name="Google Shape;921;p63"/>
          <p:cNvSpPr/>
          <p:nvPr/>
        </p:nvSpPr>
        <p:spPr>
          <a:xfrm>
            <a:off x="306200" y="202875"/>
            <a:ext cx="49635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Tour individuel</a:t>
            </a:r>
            <a:endParaRPr sz="3800" b="1" i="0" u="none" strike="noStrike" cap="none">
              <a:solidFill>
                <a:srgbClr val="27423A"/>
              </a:solidFill>
              <a:latin typeface="Lexend"/>
              <a:ea typeface="Lexend"/>
              <a:cs typeface="Lexend"/>
              <a:sym typeface="Lexend"/>
            </a:endParaRPr>
          </a:p>
        </p:txBody>
      </p:sp>
      <p:sp>
        <p:nvSpPr>
          <p:cNvPr id="922" name="Google Shape;922;p63"/>
          <p:cNvSpPr txBox="1"/>
          <p:nvPr/>
        </p:nvSpPr>
        <p:spPr>
          <a:xfrm>
            <a:off x="761725" y="1972083"/>
            <a:ext cx="3092700" cy="66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27423A"/>
                </a:solidFill>
                <a:latin typeface="Lexend"/>
                <a:ea typeface="Lexend"/>
                <a:cs typeface="Lexend"/>
                <a:sym typeface="Lexend"/>
              </a:rPr>
              <a:t>Des cartes d’actions individuelles</a:t>
            </a:r>
            <a:endParaRPr sz="2000" b="1" i="0" u="none" strike="noStrike" cap="none">
              <a:solidFill>
                <a:srgbClr val="27423A"/>
              </a:solidFill>
              <a:latin typeface="Lexend"/>
              <a:ea typeface="Lexend"/>
              <a:cs typeface="Lexend"/>
              <a:sym typeface="Lexend"/>
            </a:endParaRPr>
          </a:p>
        </p:txBody>
      </p:sp>
      <p:sp>
        <p:nvSpPr>
          <p:cNvPr id="923" name="Google Shape;923;p63"/>
          <p:cNvSpPr txBox="1"/>
          <p:nvPr/>
        </p:nvSpPr>
        <p:spPr>
          <a:xfrm>
            <a:off x="4530060" y="1972083"/>
            <a:ext cx="3092700" cy="66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27423A"/>
                </a:solidFill>
                <a:latin typeface="Lexend"/>
                <a:ea typeface="Lexend"/>
                <a:cs typeface="Lexend"/>
                <a:sym typeface="Lexend"/>
              </a:rPr>
              <a:t>Un budget cœur</a:t>
            </a:r>
            <a:endParaRPr sz="2000" b="1" i="0" u="none" strike="noStrike" cap="none">
              <a:solidFill>
                <a:srgbClr val="27423A"/>
              </a:solidFill>
              <a:latin typeface="Lexend"/>
              <a:ea typeface="Lexend"/>
              <a:cs typeface="Lexend"/>
              <a:sym typeface="Lexend"/>
            </a:endParaRPr>
          </a:p>
        </p:txBody>
      </p:sp>
      <p:sp>
        <p:nvSpPr>
          <p:cNvPr id="924" name="Google Shape;924;p63"/>
          <p:cNvSpPr txBox="1"/>
          <p:nvPr/>
        </p:nvSpPr>
        <p:spPr>
          <a:xfrm>
            <a:off x="8344216" y="1972083"/>
            <a:ext cx="3092700" cy="66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27423A"/>
                </a:solidFill>
                <a:latin typeface="Lexend"/>
                <a:ea typeface="Lexend"/>
                <a:cs typeface="Lexend"/>
                <a:sym typeface="Lexend"/>
              </a:rPr>
              <a:t>Des choix à faire</a:t>
            </a:r>
            <a:endParaRPr sz="1400" b="1" i="0" u="none" strike="noStrike" cap="none">
              <a:solidFill>
                <a:srgbClr val="27423A"/>
              </a:solidFill>
              <a:latin typeface="Lexend"/>
              <a:ea typeface="Lexend"/>
              <a:cs typeface="Lexend"/>
              <a:sym typeface="Lexend"/>
            </a:endParaRPr>
          </a:p>
        </p:txBody>
      </p:sp>
      <p:pic>
        <p:nvPicPr>
          <p:cNvPr id="925" name="Google Shape;925;p63"/>
          <p:cNvPicPr preferRelativeResize="0"/>
          <p:nvPr/>
        </p:nvPicPr>
        <p:blipFill rotWithShape="1">
          <a:blip r:embed="rId3">
            <a:alphaModFix/>
          </a:blip>
          <a:srcRect/>
          <a:stretch/>
        </p:blipFill>
        <p:spPr>
          <a:xfrm>
            <a:off x="1456673" y="2870548"/>
            <a:ext cx="1772751" cy="2480913"/>
          </a:xfrm>
          <a:prstGeom prst="rect">
            <a:avLst/>
          </a:prstGeom>
          <a:noFill/>
          <a:ln>
            <a:noFill/>
          </a:ln>
        </p:spPr>
      </p:pic>
      <p:pic>
        <p:nvPicPr>
          <p:cNvPr id="926" name="Google Shape;926;p63" descr="Résultat de recherche d'images pour &quot;icon coeur&quot;"/>
          <p:cNvPicPr preferRelativeResize="0"/>
          <p:nvPr/>
        </p:nvPicPr>
        <p:blipFill rotWithShape="1">
          <a:blip r:embed="rId4">
            <a:alphaModFix/>
          </a:blip>
          <a:srcRect/>
          <a:stretch/>
        </p:blipFill>
        <p:spPr>
          <a:xfrm>
            <a:off x="5089561" y="4160251"/>
            <a:ext cx="552381" cy="594877"/>
          </a:xfrm>
          <a:prstGeom prst="rect">
            <a:avLst/>
          </a:prstGeom>
          <a:noFill/>
          <a:ln>
            <a:noFill/>
          </a:ln>
        </p:spPr>
      </p:pic>
      <p:sp>
        <p:nvSpPr>
          <p:cNvPr id="927" name="Google Shape;927;p63"/>
          <p:cNvSpPr txBox="1"/>
          <p:nvPr/>
        </p:nvSpPr>
        <p:spPr>
          <a:xfrm>
            <a:off x="4379115" y="2728990"/>
            <a:ext cx="3359400" cy="143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595959"/>
                </a:solidFill>
                <a:latin typeface="Lexend Light"/>
                <a:ea typeface="Lexend Light"/>
                <a:cs typeface="Lexend Light"/>
                <a:sym typeface="Lexend Light"/>
              </a:rPr>
              <a:t>En tant qu’individu, nous avons une capacité limitée à faire des efforts : nous avons un nombre de cœurs limité.</a:t>
            </a:r>
            <a:endParaRPr sz="1900" b="0" i="0" u="none" strike="noStrike" cap="none">
              <a:solidFill>
                <a:srgbClr val="000000"/>
              </a:solidFill>
              <a:latin typeface="Lexend Light"/>
              <a:ea typeface="Lexend Light"/>
              <a:cs typeface="Lexend Light"/>
              <a:sym typeface="Lexend Light"/>
            </a:endParaRPr>
          </a:p>
        </p:txBody>
      </p:sp>
      <p:pic>
        <p:nvPicPr>
          <p:cNvPr id="928" name="Google Shape;928;p63" descr="Résultat de recherche d'images pour &quot;icon coeur&quot;"/>
          <p:cNvPicPr preferRelativeResize="0"/>
          <p:nvPr/>
        </p:nvPicPr>
        <p:blipFill rotWithShape="1">
          <a:blip r:embed="rId4">
            <a:alphaModFix/>
          </a:blip>
          <a:srcRect/>
          <a:stretch/>
        </p:blipFill>
        <p:spPr>
          <a:xfrm>
            <a:off x="5785286" y="4160250"/>
            <a:ext cx="552381" cy="594877"/>
          </a:xfrm>
          <a:prstGeom prst="rect">
            <a:avLst/>
          </a:prstGeom>
          <a:noFill/>
          <a:ln>
            <a:noFill/>
          </a:ln>
        </p:spPr>
      </p:pic>
      <p:pic>
        <p:nvPicPr>
          <p:cNvPr id="929" name="Google Shape;929;p63" descr="Résultat de recherche d'images pour &quot;icon coeur&quot;"/>
          <p:cNvPicPr preferRelativeResize="0"/>
          <p:nvPr/>
        </p:nvPicPr>
        <p:blipFill rotWithShape="1">
          <a:blip r:embed="rId4">
            <a:alphaModFix/>
          </a:blip>
          <a:srcRect/>
          <a:stretch/>
        </p:blipFill>
        <p:spPr>
          <a:xfrm>
            <a:off x="6508696" y="4160251"/>
            <a:ext cx="552381" cy="594877"/>
          </a:xfrm>
          <a:prstGeom prst="rect">
            <a:avLst/>
          </a:prstGeom>
          <a:noFill/>
          <a:ln>
            <a:noFill/>
          </a:ln>
        </p:spPr>
      </p:pic>
      <p:sp>
        <p:nvSpPr>
          <p:cNvPr id="930" name="Google Shape;930;p63"/>
          <p:cNvSpPr txBox="1"/>
          <p:nvPr/>
        </p:nvSpPr>
        <p:spPr>
          <a:xfrm>
            <a:off x="4396048" y="4945977"/>
            <a:ext cx="3359400" cy="1196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600"/>
              <a:buFont typeface="Lexend Light"/>
              <a:buChar char="•"/>
            </a:pPr>
            <a:r>
              <a:rPr lang="fr-FR" sz="1600" b="0" i="0" u="none" strike="noStrike" cap="none">
                <a:solidFill>
                  <a:srgbClr val="595959"/>
                </a:solidFill>
                <a:latin typeface="Lexend Light"/>
                <a:ea typeface="Lexend Light"/>
                <a:cs typeface="Lexend Light"/>
                <a:sym typeface="Lexend Light"/>
              </a:rPr>
              <a:t>Ne pas dépasser le budget</a:t>
            </a:r>
            <a:endParaRPr sz="1400" b="0" i="0" u="none" strike="noStrike" cap="none">
              <a:solidFill>
                <a:srgbClr val="000000"/>
              </a:solidFill>
              <a:latin typeface="Lexend Light"/>
              <a:ea typeface="Lexend Light"/>
              <a:cs typeface="Lexend Light"/>
              <a:sym typeface="Lexend Light"/>
            </a:endParaRPr>
          </a:p>
          <a:p>
            <a:pPr marL="285750" marR="0" lvl="0" indent="-285750" algn="l" rtl="0">
              <a:lnSpc>
                <a:spcPct val="100000"/>
              </a:lnSpc>
              <a:spcBef>
                <a:spcPts val="0"/>
              </a:spcBef>
              <a:spcAft>
                <a:spcPts val="0"/>
              </a:spcAft>
              <a:buClr>
                <a:srgbClr val="000000"/>
              </a:buClr>
              <a:buSzPts val="1600"/>
              <a:buFont typeface="Lexend Light"/>
              <a:buChar char="•"/>
            </a:pPr>
            <a:r>
              <a:rPr lang="fr-FR" sz="1600" b="0" i="0" u="none" strike="noStrike" cap="none">
                <a:solidFill>
                  <a:srgbClr val="595959"/>
                </a:solidFill>
                <a:latin typeface="Lexend Light"/>
                <a:ea typeface="Lexend Light"/>
                <a:cs typeface="Lexend Light"/>
                <a:sym typeface="Lexend Light"/>
              </a:rPr>
              <a:t>À chaque tour, 8 cœurs en plus. </a:t>
            </a:r>
            <a:endParaRPr sz="1900" b="0" i="0" u="none" strike="noStrike" cap="none">
              <a:solidFill>
                <a:srgbClr val="000000"/>
              </a:solidFill>
              <a:latin typeface="Lexend Light"/>
              <a:ea typeface="Lexend Light"/>
              <a:cs typeface="Lexend Light"/>
              <a:sym typeface="Lexend Light"/>
            </a:endParaRPr>
          </a:p>
        </p:txBody>
      </p:sp>
      <p:sp>
        <p:nvSpPr>
          <p:cNvPr id="931" name="Google Shape;931;p63"/>
          <p:cNvSpPr txBox="1"/>
          <p:nvPr/>
        </p:nvSpPr>
        <p:spPr>
          <a:xfrm>
            <a:off x="8123962" y="2725467"/>
            <a:ext cx="35046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595959"/>
                </a:solidFill>
                <a:latin typeface="Lexend Light"/>
                <a:ea typeface="Lexend Light"/>
                <a:cs typeface="Lexend Light"/>
                <a:sym typeface="Lexend Light"/>
              </a:rPr>
              <a:t>Il faut choisir parmi toutes les actions car notre nombre de cœurs est limité. L’objectif est de maximiser notre impact.</a:t>
            </a:r>
            <a:endParaRPr sz="1900" b="0" i="0" u="none" strike="noStrike" cap="none">
              <a:solidFill>
                <a:srgbClr val="000000"/>
              </a:solidFill>
              <a:latin typeface="Lexend Light"/>
              <a:ea typeface="Lexend Light"/>
              <a:cs typeface="Lexend Light"/>
              <a:sym typeface="Lexend Light"/>
            </a:endParaRPr>
          </a:p>
        </p:txBody>
      </p:sp>
      <p:sp>
        <p:nvSpPr>
          <p:cNvPr id="932" name="Google Shape;932;p63"/>
          <p:cNvSpPr txBox="1"/>
          <p:nvPr/>
        </p:nvSpPr>
        <p:spPr>
          <a:xfrm>
            <a:off x="714778" y="5451798"/>
            <a:ext cx="3186600" cy="87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595959"/>
                </a:solidFill>
                <a:latin typeface="Lexend Light"/>
                <a:ea typeface="Lexend Light"/>
                <a:cs typeface="Lexend Light"/>
                <a:sym typeface="Lexend Light"/>
              </a:rPr>
              <a:t>+ un verso avec des infos pour aller plus loin : ne pas lire systématiquement.</a:t>
            </a:r>
            <a:endParaRPr sz="1900" b="0" i="0" u="none" strike="noStrike" cap="none">
              <a:solidFill>
                <a:srgbClr val="000000"/>
              </a:solidFill>
              <a:latin typeface="Lexend Light"/>
              <a:ea typeface="Lexend Light"/>
              <a:cs typeface="Lexend Light"/>
              <a:sym typeface="Lexend Light"/>
            </a:endParaRPr>
          </a:p>
        </p:txBody>
      </p:sp>
      <p:sp>
        <p:nvSpPr>
          <p:cNvPr id="933" name="Google Shape;933;p63"/>
          <p:cNvSpPr txBox="1"/>
          <p:nvPr/>
        </p:nvSpPr>
        <p:spPr>
          <a:xfrm>
            <a:off x="8123962" y="4321303"/>
            <a:ext cx="35046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595959"/>
                </a:solidFill>
                <a:latin typeface="Lexend Light"/>
                <a:ea typeface="Lexend Light"/>
                <a:cs typeface="Lexend Light"/>
                <a:sym typeface="Lexend Light"/>
              </a:rPr>
              <a:t>Attention, les impacts sont calculés de façon personnalisée : pensez en fonction de votre mode de vie !</a:t>
            </a:r>
            <a:endParaRPr sz="1400" b="0" i="0" u="none" strike="noStrike" cap="none">
              <a:solidFill>
                <a:srgbClr val="000000"/>
              </a:solidFill>
              <a:latin typeface="Lexend Light"/>
              <a:ea typeface="Lexend Light"/>
              <a:cs typeface="Lexend Light"/>
              <a:sym typeface="Lexend Light"/>
            </a:endParaRPr>
          </a:p>
        </p:txBody>
      </p:sp>
      <p:sp>
        <p:nvSpPr>
          <p:cNvPr id="934" name="Google Shape;934;p63"/>
          <p:cNvSpPr txBox="1"/>
          <p:nvPr/>
        </p:nvSpPr>
        <p:spPr>
          <a:xfrm>
            <a:off x="326573" y="1005210"/>
            <a:ext cx="11511600" cy="823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000" b="0" i="0" u="none" strike="noStrike" cap="none">
                <a:solidFill>
                  <a:srgbClr val="27423A"/>
                </a:solidFill>
                <a:latin typeface="Lexend Light"/>
                <a:ea typeface="Lexend Light"/>
                <a:cs typeface="Lexend Light"/>
                <a:sym typeface="Lexend Light"/>
              </a:rPr>
              <a:t>Vous êtes vous-même. Choisissez des actions individuelles pour </a:t>
            </a:r>
            <a:r>
              <a:rPr lang="fr-FR" sz="2000" b="1" i="0" u="none" strike="noStrike" cap="none">
                <a:solidFill>
                  <a:srgbClr val="BB8A61"/>
                </a:solidFill>
                <a:latin typeface="Lexend"/>
                <a:ea typeface="Lexend"/>
                <a:cs typeface="Lexend"/>
                <a:sym typeface="Lexend"/>
              </a:rPr>
              <a:t>réduire</a:t>
            </a:r>
            <a:r>
              <a:rPr lang="fr-FR" sz="2000" b="0" i="0" u="none" strike="noStrike" cap="none">
                <a:solidFill>
                  <a:srgbClr val="27423A"/>
                </a:solidFill>
                <a:latin typeface="Lexend Light"/>
                <a:ea typeface="Lexend Light"/>
                <a:cs typeface="Lexend Light"/>
                <a:sym typeface="Lexend Light"/>
              </a:rPr>
              <a:t> </a:t>
            </a:r>
            <a:endParaRPr sz="2000" b="0" i="0" u="none" strike="noStrike" cap="none">
              <a:solidFill>
                <a:srgbClr val="27423A"/>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2400"/>
              <a:buFont typeface="Arial"/>
              <a:buNone/>
            </a:pPr>
            <a:r>
              <a:rPr lang="fr-FR" sz="2000" b="0" i="0" u="none" strike="noStrike" cap="none">
                <a:solidFill>
                  <a:srgbClr val="27423A"/>
                </a:solidFill>
                <a:latin typeface="Lexend Light"/>
                <a:ea typeface="Lexend Light"/>
                <a:cs typeface="Lexend Light"/>
                <a:sym typeface="Lexend Light"/>
              </a:rPr>
              <a:t>votre empreinte carbone et tenter d’</a:t>
            </a:r>
            <a:r>
              <a:rPr lang="fr-FR" sz="2000" b="1" i="0" u="none" strike="noStrike" cap="none">
                <a:solidFill>
                  <a:srgbClr val="BB8A61"/>
                </a:solidFill>
                <a:latin typeface="Lexend"/>
                <a:ea typeface="Lexend"/>
                <a:cs typeface="Lexend"/>
                <a:sym typeface="Lexend"/>
              </a:rPr>
              <a:t>influencer</a:t>
            </a:r>
            <a:r>
              <a:rPr lang="fr-FR" sz="2000" b="0" i="0" u="none" strike="noStrike" cap="none">
                <a:solidFill>
                  <a:srgbClr val="27423A"/>
                </a:solidFill>
                <a:latin typeface="Lexend Light"/>
                <a:ea typeface="Lexend Light"/>
                <a:cs typeface="Lexend Light"/>
                <a:sym typeface="Lexend Light"/>
              </a:rPr>
              <a:t> la société ! </a:t>
            </a:r>
            <a:endParaRPr sz="2000" b="0" i="0" u="none" strike="noStrike" cap="none">
              <a:solidFill>
                <a:srgbClr val="27423A"/>
              </a:solidFill>
              <a:latin typeface="Lexend Light"/>
              <a:ea typeface="Lexend Light"/>
              <a:cs typeface="Lexend Light"/>
              <a:sym typeface="Lexend Light"/>
            </a:endParaRPr>
          </a:p>
        </p:txBody>
      </p:sp>
      <p:sp>
        <p:nvSpPr>
          <p:cNvPr id="935" name="Google Shape;935;p63"/>
          <p:cNvSpPr/>
          <p:nvPr/>
        </p:nvSpPr>
        <p:spPr>
          <a:xfrm>
            <a:off x="4277525" y="333825"/>
            <a:ext cx="400200" cy="400200"/>
          </a:xfrm>
          <a:prstGeom prst="ellipse">
            <a:avLst/>
          </a:prstGeom>
          <a:noFill/>
          <a:ln w="38100" cap="flat" cmpd="sng">
            <a:solidFill>
              <a:srgbClr val="27384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63"/>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940"/>
        <p:cNvGrpSpPr/>
        <p:nvPr/>
      </p:nvGrpSpPr>
      <p:grpSpPr>
        <a:xfrm>
          <a:off x="0" y="0"/>
          <a:ext cx="0" cy="0"/>
          <a:chOff x="0" y="0"/>
          <a:chExt cx="0" cy="0"/>
        </a:xfrm>
      </p:grpSpPr>
      <p:sp>
        <p:nvSpPr>
          <p:cNvPr id="941" name="Google Shape;941;p64"/>
          <p:cNvSpPr/>
          <p:nvPr/>
        </p:nvSpPr>
        <p:spPr>
          <a:xfrm>
            <a:off x="90500" y="95250"/>
            <a:ext cx="12002400" cy="6667500"/>
          </a:xfrm>
          <a:prstGeom prst="roundRect">
            <a:avLst>
              <a:gd name="adj" fmla="val 3090"/>
            </a:avLst>
          </a:prstGeom>
          <a:solidFill>
            <a:srgbClr val="2D4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42" name="Google Shape;942;p64" descr="A picture containing ground, board, vegetable&#10;&#10;Description automatically generated"/>
          <p:cNvPicPr preferRelativeResize="0"/>
          <p:nvPr/>
        </p:nvPicPr>
        <p:blipFill rotWithShape="1">
          <a:blip r:embed="rId3">
            <a:alphaModFix amt="15000"/>
          </a:blip>
          <a:srcRect/>
          <a:stretch/>
        </p:blipFill>
        <p:spPr>
          <a:xfrm>
            <a:off x="90500" y="101275"/>
            <a:ext cx="12002400" cy="6648900"/>
          </a:xfrm>
          <a:prstGeom prst="roundRect">
            <a:avLst>
              <a:gd name="adj" fmla="val 3672"/>
            </a:avLst>
          </a:prstGeom>
          <a:noFill/>
          <a:ln>
            <a:noFill/>
          </a:ln>
        </p:spPr>
      </p:pic>
      <p:sp>
        <p:nvSpPr>
          <p:cNvPr id="943" name="Google Shape;943;p64"/>
          <p:cNvSpPr/>
          <p:nvPr/>
        </p:nvSpPr>
        <p:spPr>
          <a:xfrm>
            <a:off x="595000" y="5870707"/>
            <a:ext cx="606300" cy="606600"/>
          </a:xfrm>
          <a:prstGeom prst="ellipse">
            <a:avLst/>
          </a:prstGeom>
          <a:noFill/>
          <a:ln w="114300" cap="flat" cmpd="sng">
            <a:solidFill>
              <a:srgbClr val="FFF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64"/>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FFFAF2"/>
                </a:solidFill>
                <a:latin typeface="Lexend"/>
                <a:ea typeface="Lexend"/>
                <a:cs typeface="Lexend"/>
                <a:sym typeface="Lexend"/>
              </a:rPr>
              <a:t>Tour individuel</a:t>
            </a:r>
            <a:endParaRPr sz="1900" b="0" i="0" u="none" strike="noStrike" cap="none">
              <a:solidFill>
                <a:srgbClr val="FFFAF2"/>
              </a:solidFill>
              <a:latin typeface="Lexend"/>
              <a:ea typeface="Lexend"/>
              <a:cs typeface="Lexend"/>
              <a:sym typeface="Lexend"/>
            </a:endParaRPr>
          </a:p>
        </p:txBody>
      </p:sp>
      <p:sp>
        <p:nvSpPr>
          <p:cNvPr id="945" name="Google Shape;945;p64"/>
          <p:cNvSpPr/>
          <p:nvPr/>
        </p:nvSpPr>
        <p:spPr>
          <a:xfrm>
            <a:off x="188825" y="76875"/>
            <a:ext cx="5756100" cy="18228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FFFAF2"/>
                </a:solidFill>
                <a:latin typeface="Lexend"/>
                <a:ea typeface="Lexend"/>
                <a:cs typeface="Lexend"/>
                <a:sym typeface="Lexend"/>
              </a:rPr>
              <a:t>Tour 1</a:t>
            </a:r>
            <a:endParaRPr sz="7200" b="1" i="0" u="none" strike="noStrike" cap="none">
              <a:solidFill>
                <a:srgbClr val="FFFAF2"/>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r>
              <a:rPr lang="fr-FR" sz="3100" b="1" i="0" u="none" strike="noStrike" cap="none">
                <a:solidFill>
                  <a:srgbClr val="FFFAF2"/>
                </a:solidFill>
                <a:latin typeface="Lexend"/>
                <a:ea typeface="Lexend"/>
                <a:cs typeface="Lexend"/>
                <a:sym typeface="Lexend"/>
              </a:rPr>
              <a:t> Débrief</a:t>
            </a:r>
            <a:endParaRPr sz="3100" b="1" i="0" u="none" strike="noStrike" cap="none">
              <a:solidFill>
                <a:srgbClr val="FFFAF2"/>
              </a:solidFill>
              <a:latin typeface="Lexend"/>
              <a:ea typeface="Lexend"/>
              <a:cs typeface="Lexend"/>
              <a:sym typeface="Lexend"/>
            </a:endParaRPr>
          </a:p>
        </p:txBody>
      </p:sp>
      <p:sp>
        <p:nvSpPr>
          <p:cNvPr id="946" name="Google Shape;946;p64"/>
          <p:cNvSpPr txBox="1"/>
          <p:nvPr/>
        </p:nvSpPr>
        <p:spPr>
          <a:xfrm>
            <a:off x="3159750" y="2425500"/>
            <a:ext cx="8637300" cy="16227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3000"/>
              <a:buFont typeface="Arial"/>
              <a:buNone/>
            </a:pPr>
            <a:r>
              <a:rPr lang="fr-FR" sz="3000" b="0" i="0" u="none" strike="noStrike" cap="none">
                <a:solidFill>
                  <a:srgbClr val="FFFAF2"/>
                </a:solidFill>
                <a:latin typeface="Lexend Light"/>
                <a:ea typeface="Lexend Light"/>
                <a:cs typeface="Lexend Light"/>
                <a:sym typeface="Lexend Light"/>
              </a:rPr>
              <a:t>Parmi toutes les actions proposées sur l’</a:t>
            </a:r>
            <a:r>
              <a:rPr lang="fr-FR" sz="3000" b="1" i="0" u="none" strike="noStrike" cap="none">
                <a:solidFill>
                  <a:srgbClr val="FFFAF2"/>
                </a:solidFill>
                <a:latin typeface="Lexend"/>
                <a:ea typeface="Lexend"/>
                <a:cs typeface="Lexend"/>
                <a:sym typeface="Lexend"/>
              </a:rPr>
              <a:t>alimentation</a:t>
            </a:r>
            <a:r>
              <a:rPr lang="fr-FR" sz="3000" b="0" i="0" u="none" strike="noStrike" cap="none">
                <a:solidFill>
                  <a:srgbClr val="FFFAF2"/>
                </a:solidFill>
                <a:latin typeface="Lexend Light"/>
                <a:ea typeface="Lexend Light"/>
                <a:cs typeface="Lexend Light"/>
                <a:sym typeface="Lexend Light"/>
              </a:rPr>
              <a:t>, 2 ont énormément d’</a:t>
            </a:r>
            <a:r>
              <a:rPr lang="fr-FR" sz="3000" b="1" i="0" u="none" strike="noStrike" cap="none">
                <a:solidFill>
                  <a:srgbClr val="FFFAF2"/>
                </a:solidFill>
                <a:latin typeface="Lexend"/>
                <a:ea typeface="Lexend"/>
                <a:cs typeface="Lexend"/>
                <a:sym typeface="Lexend"/>
              </a:rPr>
              <a:t>impact</a:t>
            </a:r>
            <a:r>
              <a:rPr lang="fr-FR" sz="3000" b="0" i="0" u="none" strike="noStrike" cap="none">
                <a:solidFill>
                  <a:srgbClr val="FFFAF2"/>
                </a:solidFill>
                <a:latin typeface="Lexend Light"/>
                <a:ea typeface="Lexend Light"/>
                <a:cs typeface="Lexend Light"/>
                <a:sym typeface="Lexend Light"/>
              </a:rPr>
              <a:t>. </a:t>
            </a:r>
            <a:endParaRPr sz="3000" b="0" i="0" u="none" strike="noStrike" cap="none">
              <a:solidFill>
                <a:srgbClr val="FFFAF2"/>
              </a:solidFill>
              <a:latin typeface="Lexend Light"/>
              <a:ea typeface="Lexend Light"/>
              <a:cs typeface="Lexend Light"/>
              <a:sym typeface="Lexend Light"/>
            </a:endParaRPr>
          </a:p>
          <a:p>
            <a:pPr marL="0" marR="0" lvl="0" indent="0" algn="l" rtl="0">
              <a:lnSpc>
                <a:spcPct val="110000"/>
              </a:lnSpc>
              <a:spcBef>
                <a:spcPts val="0"/>
              </a:spcBef>
              <a:spcAft>
                <a:spcPts val="0"/>
              </a:spcAft>
              <a:buClr>
                <a:srgbClr val="000000"/>
              </a:buClr>
              <a:buSzPts val="3000"/>
              <a:buFont typeface="Arial"/>
              <a:buNone/>
            </a:pPr>
            <a:endParaRPr sz="3000" b="0" i="0" u="none" strike="noStrike" cap="none">
              <a:solidFill>
                <a:srgbClr val="FFFAF2"/>
              </a:solidFill>
              <a:latin typeface="Lexend Light"/>
              <a:ea typeface="Lexend Light"/>
              <a:cs typeface="Lexend Light"/>
              <a:sym typeface="Lexend Light"/>
            </a:endParaRPr>
          </a:p>
          <a:p>
            <a:pPr marL="0" marR="0" lvl="0" indent="0" algn="l" rtl="0">
              <a:lnSpc>
                <a:spcPct val="110000"/>
              </a:lnSpc>
              <a:spcBef>
                <a:spcPts val="0"/>
              </a:spcBef>
              <a:spcAft>
                <a:spcPts val="0"/>
              </a:spcAft>
              <a:buClr>
                <a:srgbClr val="000000"/>
              </a:buClr>
              <a:buSzPts val="3000"/>
              <a:buFont typeface="Arial"/>
              <a:buNone/>
            </a:pPr>
            <a:r>
              <a:rPr lang="fr-FR" sz="3000" b="0" i="0" u="none" strike="noStrike" cap="none">
                <a:solidFill>
                  <a:srgbClr val="FFFAF2"/>
                </a:solidFill>
                <a:latin typeface="Lexend Light"/>
                <a:ea typeface="Lexend Light"/>
                <a:cs typeface="Lexend Light"/>
                <a:sym typeface="Lexend Light"/>
              </a:rPr>
              <a:t>Lesquelles ?</a:t>
            </a:r>
            <a:endParaRPr sz="3000" b="0" i="0" u="none" strike="noStrike" cap="none">
              <a:solidFill>
                <a:srgbClr val="FFFAF2"/>
              </a:solidFill>
              <a:latin typeface="Lexend Light"/>
              <a:ea typeface="Lexend Light"/>
              <a:cs typeface="Lexend Light"/>
              <a:sym typeface="Lexend Light"/>
            </a:endParaRPr>
          </a:p>
        </p:txBody>
      </p:sp>
      <p:sp>
        <p:nvSpPr>
          <p:cNvPr id="947" name="Google Shape;947;p64"/>
          <p:cNvSpPr/>
          <p:nvPr/>
        </p:nvSpPr>
        <p:spPr>
          <a:xfrm rot="1053">
            <a:off x="8721239" y="5871150"/>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b="0" i="0" u="none" strike="noStrike" cap="none">
                <a:solidFill>
                  <a:srgbClr val="FFFAF2"/>
                </a:solidFill>
                <a:latin typeface="Lexend"/>
                <a:ea typeface="Lexend"/>
                <a:cs typeface="Lexend"/>
                <a:sym typeface="Lexend"/>
              </a:rPr>
              <a:t>202</a:t>
            </a:r>
            <a:r>
              <a:rPr lang="fr-FR" sz="3000">
                <a:solidFill>
                  <a:srgbClr val="FFFAF2"/>
                </a:solidFill>
                <a:latin typeface="Lexend"/>
                <a:ea typeface="Lexend"/>
                <a:cs typeface="Lexend"/>
                <a:sym typeface="Lexend"/>
              </a:rPr>
              <a:t>5</a:t>
            </a:r>
            <a:r>
              <a:rPr lang="fr-FR" sz="3000" b="0" i="0" u="none" strike="noStrike" cap="none">
                <a:solidFill>
                  <a:srgbClr val="FFFAF2"/>
                </a:solidFill>
                <a:latin typeface="Lexend"/>
                <a:ea typeface="Lexend"/>
                <a:cs typeface="Lexend"/>
                <a:sym typeface="Lexend"/>
              </a:rPr>
              <a:t>-202</a:t>
            </a:r>
            <a:r>
              <a:rPr lang="fr-FR" sz="3000">
                <a:solidFill>
                  <a:srgbClr val="FFFAF2"/>
                </a:solidFill>
                <a:latin typeface="Lexend"/>
                <a:ea typeface="Lexend"/>
                <a:cs typeface="Lexend"/>
                <a:sym typeface="Lexend"/>
              </a:rPr>
              <a:t>8</a:t>
            </a:r>
            <a:endParaRPr sz="3000" b="0" i="0" u="none" strike="noStrike" cap="none">
              <a:solidFill>
                <a:srgbClr val="FFFAF2"/>
              </a:solidFill>
              <a:latin typeface="Lexend"/>
              <a:ea typeface="Lexend"/>
              <a:cs typeface="Lexend"/>
              <a:sym typeface="Lexend"/>
            </a:endParaRPr>
          </a:p>
        </p:txBody>
      </p:sp>
      <p:sp>
        <p:nvSpPr>
          <p:cNvPr id="948" name="Google Shape;948;p6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fr-FR"/>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65"/>
          <p:cNvSpPr/>
          <p:nvPr/>
        </p:nvSpPr>
        <p:spPr>
          <a:xfrm>
            <a:off x="330250" y="1784825"/>
            <a:ext cx="11509500" cy="3953400"/>
          </a:xfrm>
          <a:prstGeom prst="roundRect">
            <a:avLst>
              <a:gd name="adj" fmla="val 94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65"/>
          <p:cNvSpPr txBox="1"/>
          <p:nvPr/>
        </p:nvSpPr>
        <p:spPr>
          <a:xfrm>
            <a:off x="1450200" y="1209004"/>
            <a:ext cx="9082800" cy="54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fr-FR" sz="2500" b="0" i="0" u="none" strike="noStrike" cap="none">
                <a:solidFill>
                  <a:srgbClr val="27423A"/>
                </a:solidFill>
                <a:latin typeface="Lexend"/>
                <a:ea typeface="Lexend"/>
                <a:cs typeface="Lexend"/>
                <a:sym typeface="Lexend"/>
              </a:rPr>
              <a:t>De </a:t>
            </a:r>
            <a:r>
              <a:rPr lang="fr-FR" sz="2500" b="1" i="0" u="none" strike="noStrike" cap="none">
                <a:solidFill>
                  <a:srgbClr val="BB8A61"/>
                </a:solidFill>
                <a:latin typeface="Lexend"/>
                <a:ea typeface="Lexend"/>
                <a:cs typeface="Lexend"/>
                <a:sym typeface="Lexend"/>
              </a:rPr>
              <a:t>gros écarts</a:t>
            </a:r>
            <a:r>
              <a:rPr lang="fr-FR" sz="2500" b="0" i="0" u="none" strike="noStrike" cap="none">
                <a:solidFill>
                  <a:srgbClr val="27423A"/>
                </a:solidFill>
                <a:latin typeface="Lexend"/>
                <a:ea typeface="Lexend"/>
                <a:cs typeface="Lexend"/>
                <a:sym typeface="Lexend"/>
              </a:rPr>
              <a:t> selon le type de produits </a:t>
            </a:r>
            <a:r>
              <a:rPr lang="fr-FR" sz="2500" b="0" i="0" u="none" strike="noStrike" cap="none">
                <a:solidFill>
                  <a:schemeClr val="dk2"/>
                </a:solidFill>
                <a:latin typeface="Lexend"/>
                <a:ea typeface="Lexend"/>
                <a:cs typeface="Lexend"/>
                <a:sym typeface="Lexend"/>
              </a:rPr>
              <a:t>!</a:t>
            </a:r>
            <a:endParaRPr sz="1400" b="0" i="0" u="none" strike="noStrike" cap="none">
              <a:solidFill>
                <a:schemeClr val="dk2"/>
              </a:solidFill>
              <a:latin typeface="Lexend"/>
              <a:ea typeface="Lexend"/>
              <a:cs typeface="Lexend"/>
              <a:sym typeface="Lexend"/>
            </a:endParaRPr>
          </a:p>
        </p:txBody>
      </p:sp>
      <p:sp>
        <p:nvSpPr>
          <p:cNvPr id="955" name="Google Shape;955;p65"/>
          <p:cNvSpPr txBox="1"/>
          <p:nvPr/>
        </p:nvSpPr>
        <p:spPr>
          <a:xfrm>
            <a:off x="7372961" y="5784110"/>
            <a:ext cx="44667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fr-FR" sz="1200" b="0" i="1" u="none" strike="noStrike" cap="none">
                <a:solidFill>
                  <a:srgbClr val="BB8A61"/>
                </a:solidFill>
                <a:latin typeface="Lexend"/>
                <a:ea typeface="Lexend"/>
                <a:cs typeface="Lexend"/>
                <a:sym typeface="Lexend"/>
              </a:rPr>
              <a:t>Source : Agribalyse (2021) &amp; 2tonnes</a:t>
            </a:r>
            <a:endParaRPr sz="1400" b="0" i="1" u="none" strike="noStrike" cap="none">
              <a:solidFill>
                <a:srgbClr val="BB8A61"/>
              </a:solidFill>
              <a:latin typeface="Lexend"/>
              <a:ea typeface="Lexend"/>
              <a:cs typeface="Lexend"/>
              <a:sym typeface="Lexend"/>
            </a:endParaRPr>
          </a:p>
        </p:txBody>
      </p:sp>
      <p:pic>
        <p:nvPicPr>
          <p:cNvPr id="956" name="Google Shape;956;p65"/>
          <p:cNvPicPr preferRelativeResize="0"/>
          <p:nvPr/>
        </p:nvPicPr>
        <p:blipFill rotWithShape="1">
          <a:blip r:embed="rId3">
            <a:alphaModFix/>
          </a:blip>
          <a:srcRect/>
          <a:stretch/>
        </p:blipFill>
        <p:spPr>
          <a:xfrm>
            <a:off x="426450" y="1872461"/>
            <a:ext cx="11339100" cy="3792300"/>
          </a:xfrm>
          <a:prstGeom prst="roundRect">
            <a:avLst>
              <a:gd name="adj" fmla="val 7913"/>
            </a:avLst>
          </a:prstGeom>
          <a:noFill/>
          <a:ln w="19050" cap="flat" cmpd="sng">
            <a:solidFill>
              <a:srgbClr val="BB8A61"/>
            </a:solidFill>
            <a:prstDash val="solid"/>
            <a:round/>
            <a:headEnd type="none" w="sm" len="sm"/>
            <a:tailEnd type="none" w="sm" len="sm"/>
          </a:ln>
        </p:spPr>
      </p:pic>
      <p:sp>
        <p:nvSpPr>
          <p:cNvPr id="957" name="Google Shape;957;p65"/>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56</a:t>
            </a:fld>
            <a:endParaRPr/>
          </a:p>
        </p:txBody>
      </p:sp>
      <p:sp>
        <p:nvSpPr>
          <p:cNvPr id="958" name="Google Shape;958;p65"/>
          <p:cNvSpPr/>
          <p:nvPr/>
        </p:nvSpPr>
        <p:spPr>
          <a:xfrm>
            <a:off x="529200" y="329250"/>
            <a:ext cx="43920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900" b="1" i="0" u="none" strike="noStrike" cap="none">
                <a:solidFill>
                  <a:srgbClr val="274139"/>
                </a:solidFill>
                <a:latin typeface="Lexend"/>
                <a:ea typeface="Lexend"/>
                <a:cs typeface="Lexend"/>
                <a:sym typeface="Lexend"/>
              </a:rPr>
              <a:t>Alimentation</a:t>
            </a:r>
            <a:endParaRPr sz="3900" b="1" i="0" u="none" strike="noStrike" cap="none">
              <a:solidFill>
                <a:schemeClr val="dk2"/>
              </a:solidFill>
              <a:latin typeface="Lexend"/>
              <a:ea typeface="Lexend"/>
              <a:cs typeface="Lexend"/>
              <a:sym typeface="Lexend"/>
            </a:endParaRPr>
          </a:p>
        </p:txBody>
      </p:sp>
      <p:sp>
        <p:nvSpPr>
          <p:cNvPr id="959" name="Google Shape;959;p65"/>
          <p:cNvSpPr/>
          <p:nvPr/>
        </p:nvSpPr>
        <p:spPr>
          <a:xfrm>
            <a:off x="660475" y="1288800"/>
            <a:ext cx="605400" cy="286200"/>
          </a:xfrm>
          <a:prstGeom prst="rightArrow">
            <a:avLst>
              <a:gd name="adj1" fmla="val 50000"/>
              <a:gd name="adj2" fmla="val 50000"/>
            </a:avLst>
          </a:prstGeom>
          <a:noFill/>
          <a:ln w="19050" cap="flat" cmpd="sng">
            <a:solidFill>
              <a:srgbClr val="27413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65"/>
          <p:cNvSpPr/>
          <p:nvPr/>
        </p:nvSpPr>
        <p:spPr>
          <a:xfrm rot="1053">
            <a:off x="8721239" y="6061650"/>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b="0" i="0" u="none" strike="noStrike" cap="none">
                <a:solidFill>
                  <a:srgbClr val="274139"/>
                </a:solidFill>
                <a:latin typeface="Lexend"/>
                <a:ea typeface="Lexend"/>
                <a:cs typeface="Lexend"/>
                <a:sym typeface="Lexend"/>
              </a:rPr>
              <a:t>202</a:t>
            </a:r>
            <a:r>
              <a:rPr lang="fr-FR" sz="3000">
                <a:solidFill>
                  <a:srgbClr val="274139"/>
                </a:solidFill>
                <a:latin typeface="Lexend"/>
                <a:ea typeface="Lexend"/>
                <a:cs typeface="Lexend"/>
                <a:sym typeface="Lexend"/>
              </a:rPr>
              <a:t>5</a:t>
            </a:r>
            <a:r>
              <a:rPr lang="fr-FR" sz="3000" b="0" i="0" u="none" strike="noStrike" cap="none">
                <a:solidFill>
                  <a:srgbClr val="BB8A61"/>
                </a:solidFill>
                <a:latin typeface="Lexend"/>
                <a:ea typeface="Lexend"/>
                <a:cs typeface="Lexend"/>
                <a:sym typeface="Lexend"/>
              </a:rPr>
              <a:t>-</a:t>
            </a:r>
            <a:r>
              <a:rPr lang="fr-FR" sz="3000" b="0" i="0" u="none" strike="noStrike" cap="none">
                <a:solidFill>
                  <a:srgbClr val="274139"/>
                </a:solidFill>
                <a:latin typeface="Lexend"/>
                <a:ea typeface="Lexend"/>
                <a:cs typeface="Lexend"/>
                <a:sym typeface="Lexend"/>
              </a:rPr>
              <a:t>202</a:t>
            </a:r>
            <a:r>
              <a:rPr lang="fr-FR" sz="3000">
                <a:solidFill>
                  <a:srgbClr val="274139"/>
                </a:solidFill>
                <a:latin typeface="Lexend"/>
                <a:ea typeface="Lexend"/>
                <a:cs typeface="Lexend"/>
                <a:sym typeface="Lexend"/>
              </a:rPr>
              <a:t>8</a:t>
            </a:r>
            <a:endParaRPr sz="3000" b="0" i="0" u="none" strike="noStrike" cap="none">
              <a:solidFill>
                <a:srgbClr val="274139"/>
              </a:solidFill>
              <a:latin typeface="Lexend"/>
              <a:ea typeface="Lexend"/>
              <a:cs typeface="Lexend"/>
              <a:sym typeface="Lexend"/>
            </a:endParaRPr>
          </a:p>
        </p:txBody>
      </p:sp>
      <p:sp>
        <p:nvSpPr>
          <p:cNvPr id="961" name="Google Shape;961;p65"/>
          <p:cNvSpPr/>
          <p:nvPr/>
        </p:nvSpPr>
        <p:spPr>
          <a:xfrm>
            <a:off x="9224650" y="6210153"/>
            <a:ext cx="364800" cy="365100"/>
          </a:xfrm>
          <a:prstGeom prst="ellipse">
            <a:avLst/>
          </a:prstGeom>
          <a:noFill/>
          <a:ln w="76200" cap="flat" cmpd="sng">
            <a:solidFill>
              <a:srgbClr val="2D40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65"/>
          <p:cNvSpPr/>
          <p:nvPr/>
        </p:nvSpPr>
        <p:spPr>
          <a:xfrm rot="-5400000">
            <a:off x="-824000" y="3582725"/>
            <a:ext cx="2965500" cy="357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kgCO</a:t>
            </a:r>
            <a:r>
              <a:rPr lang="fr-FR" sz="1100" b="0" i="0" u="none" strike="noStrike" cap="none">
                <a:solidFill>
                  <a:schemeClr val="dk2"/>
                </a:solidFill>
                <a:latin typeface="Lexend"/>
                <a:ea typeface="Lexend"/>
                <a:cs typeface="Lexend"/>
                <a:sym typeface="Lexend"/>
              </a:rPr>
              <a:t>2</a:t>
            </a:r>
            <a:r>
              <a:rPr lang="fr-FR" sz="1400" b="0" i="0" u="none" strike="noStrike" cap="none">
                <a:solidFill>
                  <a:schemeClr val="dk2"/>
                </a:solidFill>
                <a:latin typeface="Lexend"/>
                <a:ea typeface="Lexend"/>
                <a:cs typeface="Lexend"/>
                <a:sym typeface="Lexend"/>
              </a:rPr>
              <a:t>eq/kg</a:t>
            </a:r>
            <a:endParaRPr sz="1400" b="0" i="0" u="none" strike="noStrike" cap="none">
              <a:solidFill>
                <a:schemeClr val="dk2"/>
              </a:solidFill>
              <a:latin typeface="Lexend"/>
              <a:ea typeface="Lexend"/>
              <a:cs typeface="Lexend"/>
              <a:sym typeface="Lexend"/>
            </a:endParaRPr>
          </a:p>
        </p:txBody>
      </p:sp>
      <p:sp>
        <p:nvSpPr>
          <p:cNvPr id="963" name="Google Shape;963;p65"/>
          <p:cNvSpPr/>
          <p:nvPr/>
        </p:nvSpPr>
        <p:spPr>
          <a:xfrm>
            <a:off x="1123300" y="5177350"/>
            <a:ext cx="10424700" cy="404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65"/>
          <p:cNvSpPr/>
          <p:nvPr/>
        </p:nvSpPr>
        <p:spPr>
          <a:xfrm>
            <a:off x="1159815" y="515335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Viande rouge</a:t>
            </a:r>
            <a:endParaRPr sz="1400" b="0" i="0" u="none" strike="noStrike" cap="none">
              <a:solidFill>
                <a:schemeClr val="dk2"/>
              </a:solidFill>
              <a:latin typeface="Lexend"/>
              <a:ea typeface="Lexend"/>
              <a:cs typeface="Lexend"/>
              <a:sym typeface="Lexend"/>
            </a:endParaRPr>
          </a:p>
        </p:txBody>
      </p:sp>
      <p:sp>
        <p:nvSpPr>
          <p:cNvPr id="965" name="Google Shape;965;p65"/>
          <p:cNvSpPr/>
          <p:nvPr/>
        </p:nvSpPr>
        <p:spPr>
          <a:xfrm>
            <a:off x="2108358" y="515335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Autres viandes</a:t>
            </a:r>
            <a:endParaRPr sz="1400" b="0" i="0" u="none" strike="noStrike" cap="none">
              <a:solidFill>
                <a:schemeClr val="dk2"/>
              </a:solidFill>
              <a:latin typeface="Lexend"/>
              <a:ea typeface="Lexend"/>
              <a:cs typeface="Lexend"/>
              <a:sym typeface="Lexend"/>
            </a:endParaRPr>
          </a:p>
        </p:txBody>
      </p:sp>
      <p:sp>
        <p:nvSpPr>
          <p:cNvPr id="966" name="Google Shape;966;p65"/>
          <p:cNvSpPr/>
          <p:nvPr/>
        </p:nvSpPr>
        <p:spPr>
          <a:xfrm>
            <a:off x="2958366" y="5153350"/>
            <a:ext cx="11202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Produits de la mer</a:t>
            </a:r>
            <a:endParaRPr sz="1400" b="0" i="0" u="none" strike="noStrike" cap="none">
              <a:solidFill>
                <a:schemeClr val="dk2"/>
              </a:solidFill>
              <a:latin typeface="Lexend"/>
              <a:ea typeface="Lexend"/>
              <a:cs typeface="Lexend"/>
              <a:sym typeface="Lexend"/>
            </a:endParaRPr>
          </a:p>
        </p:txBody>
      </p:sp>
      <p:sp>
        <p:nvSpPr>
          <p:cNvPr id="967" name="Google Shape;967;p65"/>
          <p:cNvSpPr/>
          <p:nvPr/>
        </p:nvSpPr>
        <p:spPr>
          <a:xfrm>
            <a:off x="3950092" y="5153348"/>
            <a:ext cx="10641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Fromages</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968" name="Google Shape;968;p65"/>
          <p:cNvSpPr/>
          <p:nvPr/>
        </p:nvSpPr>
        <p:spPr>
          <a:xfrm>
            <a:off x="4964591" y="515335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Produits laitiers</a:t>
            </a:r>
            <a:endParaRPr sz="1400" b="0" i="0" u="none" strike="noStrike" cap="none">
              <a:solidFill>
                <a:schemeClr val="dk2"/>
              </a:solidFill>
              <a:latin typeface="Lexend"/>
              <a:ea typeface="Lexend"/>
              <a:cs typeface="Lexend"/>
              <a:sym typeface="Lexend"/>
            </a:endParaRPr>
          </a:p>
        </p:txBody>
      </p:sp>
      <p:sp>
        <p:nvSpPr>
          <p:cNvPr id="969" name="Google Shape;969;p65"/>
          <p:cNvSpPr/>
          <p:nvPr/>
        </p:nvSpPr>
        <p:spPr>
          <a:xfrm>
            <a:off x="5893427" y="515335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Oeufs</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 </a:t>
            </a:r>
            <a:endParaRPr sz="1400" b="0" i="0" u="none" strike="noStrike" cap="none">
              <a:solidFill>
                <a:schemeClr val="dk2"/>
              </a:solidFill>
              <a:latin typeface="Lexend"/>
              <a:ea typeface="Lexend"/>
              <a:cs typeface="Lexend"/>
              <a:sym typeface="Lexend"/>
            </a:endParaRPr>
          </a:p>
        </p:txBody>
      </p:sp>
      <p:sp>
        <p:nvSpPr>
          <p:cNvPr id="970" name="Google Shape;970;p65"/>
          <p:cNvSpPr/>
          <p:nvPr/>
        </p:nvSpPr>
        <p:spPr>
          <a:xfrm>
            <a:off x="6851823" y="515335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Céréales</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971" name="Google Shape;971;p65"/>
          <p:cNvSpPr/>
          <p:nvPr/>
        </p:nvSpPr>
        <p:spPr>
          <a:xfrm>
            <a:off x="7800366" y="515335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Fruits et légumes</a:t>
            </a:r>
            <a:endParaRPr sz="1400" b="0" i="0" u="none" strike="noStrike" cap="none">
              <a:solidFill>
                <a:schemeClr val="dk2"/>
              </a:solidFill>
              <a:latin typeface="Lexend"/>
              <a:ea typeface="Lexend"/>
              <a:cs typeface="Lexend"/>
              <a:sym typeface="Lexend"/>
            </a:endParaRPr>
          </a:p>
        </p:txBody>
      </p:sp>
      <p:sp>
        <p:nvSpPr>
          <p:cNvPr id="972" name="Google Shape;972;p65"/>
          <p:cNvSpPr/>
          <p:nvPr/>
        </p:nvSpPr>
        <p:spPr>
          <a:xfrm>
            <a:off x="8739056" y="515335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Alcools</a:t>
            </a:r>
            <a:endParaRPr sz="1400" b="0" i="0" u="none" strike="noStrike" cap="none">
              <a:solidFill>
                <a:schemeClr val="dk2"/>
              </a:solidFill>
              <a:latin typeface="Lexend"/>
              <a:ea typeface="Lexend"/>
              <a:cs typeface="Lexend"/>
              <a:sym typeface="Lexend"/>
            </a:endParaRPr>
          </a:p>
        </p:txBody>
      </p:sp>
      <p:sp>
        <p:nvSpPr>
          <p:cNvPr id="973" name="Google Shape;973;p65"/>
          <p:cNvSpPr/>
          <p:nvPr/>
        </p:nvSpPr>
        <p:spPr>
          <a:xfrm>
            <a:off x="9687599" y="515335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Sodas et jus</a:t>
            </a:r>
            <a:endParaRPr sz="1400" b="0" i="0" u="none" strike="noStrike" cap="none">
              <a:solidFill>
                <a:schemeClr val="dk2"/>
              </a:solidFill>
              <a:latin typeface="Lexend"/>
              <a:ea typeface="Lexend"/>
              <a:cs typeface="Lexend"/>
              <a:sym typeface="Lexend"/>
            </a:endParaRPr>
          </a:p>
        </p:txBody>
      </p:sp>
      <p:sp>
        <p:nvSpPr>
          <p:cNvPr id="974" name="Google Shape;974;p65"/>
          <p:cNvSpPr/>
          <p:nvPr/>
        </p:nvSpPr>
        <p:spPr>
          <a:xfrm>
            <a:off x="10636142" y="5153346"/>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Boissons chaudes</a:t>
            </a:r>
            <a:endParaRPr sz="1400" b="0" i="0" u="none" strike="noStrike" cap="none">
              <a:solidFill>
                <a:schemeClr val="dk2"/>
              </a:solidFill>
              <a:latin typeface="Lexend"/>
              <a:ea typeface="Lexend"/>
              <a:cs typeface="Lexend"/>
              <a:sym typeface="Lexend"/>
            </a:endParaRPr>
          </a:p>
        </p:txBody>
      </p:sp>
      <p:sp>
        <p:nvSpPr>
          <p:cNvPr id="975" name="Google Shape;975;p65"/>
          <p:cNvSpPr/>
          <p:nvPr/>
        </p:nvSpPr>
        <p:spPr>
          <a:xfrm>
            <a:off x="2945175" y="1970850"/>
            <a:ext cx="6036900" cy="325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chemeClr val="dk2"/>
                </a:solidFill>
                <a:latin typeface="Lexend Light"/>
                <a:ea typeface="Lexend Light"/>
                <a:cs typeface="Lexend Light"/>
                <a:sym typeface="Lexend Light"/>
              </a:rPr>
              <a:t>Facteurs d’émissions de l’alimentation (Agribalyse x 2tonnes, 2021)</a:t>
            </a:r>
            <a:endParaRPr sz="1300" b="0" i="0" u="none" strike="noStrike" cap="none">
              <a:solidFill>
                <a:schemeClr val="dk2"/>
              </a:solidFill>
              <a:latin typeface="Lexend Light"/>
              <a:ea typeface="Lexend Light"/>
              <a:cs typeface="Lexend Light"/>
              <a:sym typeface="Lexend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979"/>
        <p:cNvGrpSpPr/>
        <p:nvPr/>
      </p:nvGrpSpPr>
      <p:grpSpPr>
        <a:xfrm>
          <a:off x="0" y="0"/>
          <a:ext cx="0" cy="0"/>
          <a:chOff x="0" y="0"/>
          <a:chExt cx="0" cy="0"/>
        </a:xfrm>
      </p:grpSpPr>
      <p:pic>
        <p:nvPicPr>
          <p:cNvPr id="980" name="Google Shape;980;p66" descr="A picture containing plant, grass&#10;&#10;Description automatically generated"/>
          <p:cNvPicPr preferRelativeResize="0"/>
          <p:nvPr/>
        </p:nvPicPr>
        <p:blipFill rotWithShape="1">
          <a:blip r:embed="rId3">
            <a:alphaModFix/>
          </a:blip>
          <a:srcRect/>
          <a:stretch/>
        </p:blipFill>
        <p:spPr>
          <a:xfrm>
            <a:off x="90450" y="97350"/>
            <a:ext cx="12011100" cy="6663300"/>
          </a:xfrm>
          <a:prstGeom prst="roundRect">
            <a:avLst>
              <a:gd name="adj" fmla="val 3112"/>
            </a:avLst>
          </a:prstGeom>
          <a:noFill/>
          <a:ln>
            <a:noFill/>
          </a:ln>
        </p:spPr>
      </p:pic>
      <p:sp>
        <p:nvSpPr>
          <p:cNvPr id="981" name="Google Shape;981;p66"/>
          <p:cNvSpPr/>
          <p:nvPr/>
        </p:nvSpPr>
        <p:spPr>
          <a:xfrm>
            <a:off x="133350" y="101275"/>
            <a:ext cx="5756100" cy="18228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2D4038"/>
                </a:solidFill>
                <a:latin typeface="Lexend"/>
                <a:ea typeface="Lexend"/>
                <a:cs typeface="Lexend"/>
                <a:sym typeface="Lexend"/>
              </a:rPr>
              <a:t>Tour 2</a:t>
            </a:r>
            <a:endParaRPr sz="7200" b="1" i="0" u="none" strike="noStrike" cap="none">
              <a:solidFill>
                <a:srgbClr val="2D4038"/>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r>
              <a:rPr lang="fr-FR" sz="3500" b="1" i="0" u="none" strike="noStrike" cap="none">
                <a:solidFill>
                  <a:srgbClr val="2D4038"/>
                </a:solidFill>
                <a:latin typeface="Lexend"/>
                <a:ea typeface="Lexend"/>
                <a:cs typeface="Lexend"/>
                <a:sym typeface="Lexend"/>
              </a:rPr>
              <a:t> Lancement </a:t>
            </a:r>
            <a:r>
              <a:rPr lang="fr-FR" sz="3500" b="1" i="0" u="none" strike="noStrike" cap="none">
                <a:solidFill>
                  <a:srgbClr val="BB8A61"/>
                </a:solidFill>
                <a:latin typeface="Lexend"/>
                <a:ea typeface="Lexend"/>
                <a:cs typeface="Lexend"/>
                <a:sym typeface="Lexend"/>
              </a:rPr>
              <a:t>!</a:t>
            </a:r>
            <a:endParaRPr sz="3500" b="1" i="0" u="none" strike="noStrike" cap="none">
              <a:solidFill>
                <a:srgbClr val="BB8A61"/>
              </a:solidFill>
              <a:latin typeface="Lexend"/>
              <a:ea typeface="Lexend"/>
              <a:cs typeface="Lexend"/>
              <a:sym typeface="Lexend"/>
            </a:endParaRPr>
          </a:p>
        </p:txBody>
      </p:sp>
      <p:sp>
        <p:nvSpPr>
          <p:cNvPr id="982" name="Google Shape;982;p66"/>
          <p:cNvSpPr/>
          <p:nvPr/>
        </p:nvSpPr>
        <p:spPr>
          <a:xfrm>
            <a:off x="2998677" y="4708094"/>
            <a:ext cx="8745600" cy="2656800"/>
          </a:xfrm>
          <a:prstGeom prst="rect">
            <a:avLst/>
          </a:prstGeom>
          <a:noFill/>
          <a:ln>
            <a:noFill/>
          </a:ln>
        </p:spPr>
        <p:txBody>
          <a:bodyPr spcFirstLastPara="1" wrap="square" lIns="103875" tIns="51925" rIns="103875" bIns="51925"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fr-FR" sz="12000" b="0" i="0" u="none" strike="noStrike" cap="none">
                <a:solidFill>
                  <a:srgbClr val="FFFAF2"/>
                </a:solidFill>
                <a:latin typeface="Lexend Thin"/>
                <a:ea typeface="Lexend Thin"/>
                <a:cs typeface="Lexend Thin"/>
                <a:sym typeface="Lexend Thin"/>
              </a:rPr>
              <a:t>202</a:t>
            </a:r>
            <a:r>
              <a:rPr lang="fr-FR" sz="12000">
                <a:solidFill>
                  <a:srgbClr val="FFFAF2"/>
                </a:solidFill>
                <a:latin typeface="Lexend Thin"/>
                <a:ea typeface="Lexend Thin"/>
                <a:cs typeface="Lexend Thin"/>
                <a:sym typeface="Lexend Thin"/>
              </a:rPr>
              <a:t>8</a:t>
            </a:r>
            <a:r>
              <a:rPr lang="fr-FR" sz="12000" b="0" i="0" u="none" strike="noStrike" cap="none">
                <a:solidFill>
                  <a:srgbClr val="FFFAF2"/>
                </a:solidFill>
                <a:latin typeface="Lexend Thin"/>
                <a:ea typeface="Lexend Thin"/>
                <a:cs typeface="Lexend Thin"/>
                <a:sym typeface="Lexend Thin"/>
              </a:rPr>
              <a:t> - </a:t>
            </a:r>
            <a:r>
              <a:rPr lang="fr-FR" sz="12000">
                <a:solidFill>
                  <a:srgbClr val="FFFAF2"/>
                </a:solidFill>
                <a:latin typeface="Lexend Thin"/>
                <a:ea typeface="Lexend Thin"/>
                <a:cs typeface="Lexend Thin"/>
                <a:sym typeface="Lexend Thin"/>
              </a:rPr>
              <a:t>2031</a:t>
            </a:r>
            <a:endParaRPr sz="12000" b="0" i="0" u="none" strike="noStrike" cap="none">
              <a:solidFill>
                <a:srgbClr val="FFFAF2"/>
              </a:solidFill>
              <a:latin typeface="Lexend Thin"/>
              <a:ea typeface="Lexend Thin"/>
              <a:cs typeface="Lexend Thin"/>
              <a:sym typeface="Lexend Thin"/>
            </a:endParaRPr>
          </a:p>
          <a:p>
            <a:pPr marL="0" marR="0" lvl="0" indent="0" algn="r" rtl="0">
              <a:lnSpc>
                <a:spcPct val="100000"/>
              </a:lnSpc>
              <a:spcBef>
                <a:spcPts val="0"/>
              </a:spcBef>
              <a:spcAft>
                <a:spcPts val="0"/>
              </a:spcAft>
              <a:buClr>
                <a:srgbClr val="000000"/>
              </a:buClr>
              <a:buSzPts val="3600"/>
              <a:buFont typeface="Arial"/>
              <a:buNone/>
            </a:pPr>
            <a:endParaRPr sz="2500" b="1" i="0" u="none" strike="noStrike" cap="none">
              <a:solidFill>
                <a:srgbClr val="27423A"/>
              </a:solidFill>
              <a:latin typeface="Lexend"/>
              <a:ea typeface="Lexend"/>
              <a:cs typeface="Lexend"/>
              <a:sym typeface="Lexend"/>
            </a:endParaRPr>
          </a:p>
        </p:txBody>
      </p:sp>
      <p:sp>
        <p:nvSpPr>
          <p:cNvPr id="983" name="Google Shape;983;p66"/>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FFFAF2"/>
                </a:solidFill>
                <a:latin typeface="Lexend"/>
                <a:ea typeface="Lexend"/>
                <a:cs typeface="Lexend"/>
                <a:sym typeface="Lexend"/>
              </a:rPr>
              <a:t>Tour Collectif</a:t>
            </a:r>
            <a:endParaRPr sz="1900" b="0" i="0" u="none" strike="noStrike" cap="none">
              <a:solidFill>
                <a:srgbClr val="FFFAF2"/>
              </a:solidFill>
              <a:latin typeface="Lexend"/>
              <a:ea typeface="Lexend"/>
              <a:cs typeface="Lexend"/>
              <a:sym typeface="Lexend"/>
            </a:endParaRPr>
          </a:p>
        </p:txBody>
      </p:sp>
      <p:pic>
        <p:nvPicPr>
          <p:cNvPr id="984" name="Google Shape;984;p66"/>
          <p:cNvPicPr preferRelativeResize="0"/>
          <p:nvPr/>
        </p:nvPicPr>
        <p:blipFill>
          <a:blip r:embed="rId4">
            <a:alphaModFix amt="84000"/>
          </a:blip>
          <a:stretch>
            <a:fillRect/>
          </a:stretch>
        </p:blipFill>
        <p:spPr>
          <a:xfrm>
            <a:off x="305725" y="5621646"/>
            <a:ext cx="895499" cy="829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67"/>
          <p:cNvSpPr/>
          <p:nvPr/>
        </p:nvSpPr>
        <p:spPr>
          <a:xfrm>
            <a:off x="1714200" y="2651425"/>
            <a:ext cx="3154500" cy="1053900"/>
          </a:xfrm>
          <a:prstGeom prst="roundRect">
            <a:avLst>
              <a:gd name="adj" fmla="val 9235"/>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67"/>
          <p:cNvSpPr txBox="1"/>
          <p:nvPr/>
        </p:nvSpPr>
        <p:spPr>
          <a:xfrm>
            <a:off x="1770451" y="2734655"/>
            <a:ext cx="5402400" cy="57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400"/>
              <a:buFont typeface="Arial"/>
              <a:buNone/>
            </a:pPr>
            <a:r>
              <a:rPr lang="fr-FR" sz="2800" b="0" i="0" u="none" strike="noStrike" cap="none">
                <a:solidFill>
                  <a:srgbClr val="27423A"/>
                </a:solidFill>
                <a:latin typeface="Lexend Light"/>
                <a:ea typeface="Lexend Light"/>
                <a:cs typeface="Lexend Light"/>
                <a:sym typeface="Lexend Light"/>
              </a:rPr>
              <a:t>Bref, l’</a:t>
            </a:r>
            <a:r>
              <a:rPr lang="fr-FR" sz="2800" b="1" i="0" u="none" strike="noStrike" cap="none">
                <a:solidFill>
                  <a:srgbClr val="27423A"/>
                </a:solidFill>
                <a:latin typeface="Lexend"/>
                <a:ea typeface="Lexend"/>
                <a:cs typeface="Lexend"/>
                <a:sym typeface="Lexend"/>
              </a:rPr>
              <a:t>humanité</a:t>
            </a:r>
            <a:r>
              <a:rPr lang="fr-FR" sz="2800" b="0" i="0" u="none" strike="noStrike" cap="none">
                <a:solidFill>
                  <a:srgbClr val="27423A"/>
                </a:solidFill>
                <a:latin typeface="Lexend Thin"/>
                <a:ea typeface="Lexend Thin"/>
                <a:cs typeface="Lexend Thin"/>
                <a:sym typeface="Lexend Thin"/>
              </a:rPr>
              <a:t> </a:t>
            </a:r>
            <a:endParaRPr sz="2800" b="0" i="0" u="none" strike="noStrike" cap="none">
              <a:solidFill>
                <a:srgbClr val="27423A"/>
              </a:solidFill>
              <a:latin typeface="Lexend Thin"/>
              <a:ea typeface="Lexend Thin"/>
              <a:cs typeface="Lexend Thin"/>
              <a:sym typeface="Lexend Thin"/>
            </a:endParaRPr>
          </a:p>
          <a:p>
            <a:pPr marL="0" marR="0" lvl="0" indent="0" algn="l" rtl="0">
              <a:lnSpc>
                <a:spcPct val="90000"/>
              </a:lnSpc>
              <a:spcBef>
                <a:spcPts val="0"/>
              </a:spcBef>
              <a:spcAft>
                <a:spcPts val="0"/>
              </a:spcAft>
              <a:buClr>
                <a:srgbClr val="000000"/>
              </a:buClr>
              <a:buSzPts val="3400"/>
              <a:buFont typeface="Arial"/>
              <a:buNone/>
            </a:pPr>
            <a:r>
              <a:rPr lang="fr-FR" sz="2800" b="0" i="0" u="none" strike="noStrike" cap="none">
                <a:solidFill>
                  <a:srgbClr val="27423A"/>
                </a:solidFill>
                <a:latin typeface="Lexend Light"/>
                <a:ea typeface="Lexend Light"/>
                <a:cs typeface="Lexend Light"/>
                <a:sym typeface="Lexend Light"/>
              </a:rPr>
              <a:t>va </a:t>
            </a:r>
            <a:r>
              <a:rPr lang="fr-FR" sz="2800" b="1" i="0" u="none" strike="noStrike" cap="none">
                <a:solidFill>
                  <a:srgbClr val="27423A"/>
                </a:solidFill>
                <a:latin typeface="Lexend"/>
                <a:ea typeface="Lexend"/>
                <a:cs typeface="Lexend"/>
                <a:sym typeface="Lexend"/>
              </a:rPr>
              <a:t>mieux</a:t>
            </a:r>
            <a:r>
              <a:rPr lang="fr-FR" sz="2800" b="0" i="0" u="none" strike="noStrike" cap="none">
                <a:solidFill>
                  <a:srgbClr val="27423A"/>
                </a:solidFill>
                <a:latin typeface="Lexend Thin"/>
                <a:ea typeface="Lexend Thin"/>
                <a:cs typeface="Lexend Thin"/>
                <a:sym typeface="Lexend Thin"/>
              </a:rPr>
              <a:t> </a:t>
            </a:r>
            <a:r>
              <a:rPr lang="fr-FR" sz="2800" b="0" i="0" u="none" strike="noStrike" cap="none">
                <a:solidFill>
                  <a:srgbClr val="27423A"/>
                </a:solidFill>
                <a:latin typeface="Lexend Light"/>
                <a:ea typeface="Lexend Light"/>
                <a:cs typeface="Lexend Light"/>
                <a:sym typeface="Lexend Light"/>
              </a:rPr>
              <a:t>!</a:t>
            </a:r>
            <a:r>
              <a:rPr lang="fr-FR" sz="2800" b="1" i="0" u="none" strike="noStrike" cap="none">
                <a:solidFill>
                  <a:srgbClr val="27423A"/>
                </a:solidFill>
                <a:latin typeface="Raleway"/>
                <a:ea typeface="Raleway"/>
                <a:cs typeface="Raleway"/>
                <a:sym typeface="Raleway"/>
              </a:rPr>
              <a:t> </a:t>
            </a:r>
            <a:endParaRPr sz="2800" b="1" i="0" u="none" strike="noStrike" cap="none">
              <a:solidFill>
                <a:srgbClr val="27423A"/>
              </a:solidFill>
              <a:latin typeface="Raleway"/>
              <a:ea typeface="Raleway"/>
              <a:cs typeface="Raleway"/>
              <a:sym typeface="Raleway"/>
            </a:endParaRPr>
          </a:p>
          <a:p>
            <a:pPr marL="0" marR="0" lvl="0" indent="0" algn="l" rtl="0">
              <a:lnSpc>
                <a:spcPct val="90000"/>
              </a:lnSpc>
              <a:spcBef>
                <a:spcPts val="0"/>
              </a:spcBef>
              <a:spcAft>
                <a:spcPts val="0"/>
              </a:spcAft>
              <a:buClr>
                <a:srgbClr val="000000"/>
              </a:buClr>
              <a:buSzPts val="3400"/>
              <a:buFont typeface="Arial"/>
              <a:buNone/>
            </a:pPr>
            <a:endParaRPr sz="2800" b="1" i="0" u="none" strike="noStrike" cap="none">
              <a:solidFill>
                <a:srgbClr val="27423A"/>
              </a:solidFill>
              <a:latin typeface="Raleway"/>
              <a:ea typeface="Raleway"/>
              <a:cs typeface="Raleway"/>
              <a:sym typeface="Raleway"/>
            </a:endParaRPr>
          </a:p>
          <a:p>
            <a:pPr marL="0" marR="0" lvl="0" indent="0" algn="l" rtl="0">
              <a:lnSpc>
                <a:spcPct val="90000"/>
              </a:lnSpc>
              <a:spcBef>
                <a:spcPts val="0"/>
              </a:spcBef>
              <a:spcAft>
                <a:spcPts val="0"/>
              </a:spcAft>
              <a:buClr>
                <a:srgbClr val="000000"/>
              </a:buClr>
              <a:buSzPts val="3400"/>
              <a:buFont typeface="Arial"/>
              <a:buNone/>
            </a:pPr>
            <a:endParaRPr sz="2800" b="1" i="0" u="none" strike="noStrike" cap="none">
              <a:solidFill>
                <a:srgbClr val="27423A"/>
              </a:solidFill>
              <a:latin typeface="Raleway"/>
              <a:ea typeface="Raleway"/>
              <a:cs typeface="Raleway"/>
              <a:sym typeface="Raleway"/>
            </a:endParaRPr>
          </a:p>
        </p:txBody>
      </p:sp>
      <p:pic>
        <p:nvPicPr>
          <p:cNvPr id="991" name="Google Shape;991;p67"/>
          <p:cNvPicPr preferRelativeResize="0"/>
          <p:nvPr/>
        </p:nvPicPr>
        <p:blipFill rotWithShape="1">
          <a:blip r:embed="rId3">
            <a:alphaModFix/>
          </a:blip>
          <a:srcRect/>
          <a:stretch/>
        </p:blipFill>
        <p:spPr>
          <a:xfrm>
            <a:off x="85725" y="81000"/>
            <a:ext cx="7981500" cy="6696000"/>
          </a:xfrm>
          <a:prstGeom prst="roundRect">
            <a:avLst>
              <a:gd name="adj" fmla="val 2276"/>
            </a:avLst>
          </a:prstGeom>
          <a:noFill/>
          <a:ln>
            <a:noFill/>
          </a:ln>
        </p:spPr>
      </p:pic>
      <p:sp>
        <p:nvSpPr>
          <p:cNvPr id="992" name="Google Shape;992;p67"/>
          <p:cNvSpPr/>
          <p:nvPr/>
        </p:nvSpPr>
        <p:spPr>
          <a:xfrm>
            <a:off x="5332350" y="4359713"/>
            <a:ext cx="6382200" cy="897300"/>
          </a:xfrm>
          <a:prstGeom prst="roundRect">
            <a:avLst>
              <a:gd name="adj" fmla="val 6562"/>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67"/>
          <p:cNvSpPr/>
          <p:nvPr/>
        </p:nvSpPr>
        <p:spPr>
          <a:xfrm>
            <a:off x="444350" y="522200"/>
            <a:ext cx="3038700" cy="1277400"/>
          </a:xfrm>
          <a:prstGeom prst="roundRect">
            <a:avLst>
              <a:gd name="adj" fmla="val 9819"/>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p:txBody>
      </p:sp>
      <p:sp>
        <p:nvSpPr>
          <p:cNvPr id="994" name="Google Shape;994;p67"/>
          <p:cNvSpPr/>
          <p:nvPr/>
        </p:nvSpPr>
        <p:spPr>
          <a:xfrm>
            <a:off x="4624075" y="999700"/>
            <a:ext cx="7155600" cy="1277400"/>
          </a:xfrm>
          <a:prstGeom prst="roundRect">
            <a:avLst>
              <a:gd name="adj" fmla="val 6562"/>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67"/>
          <p:cNvSpPr txBox="1"/>
          <p:nvPr/>
        </p:nvSpPr>
        <p:spPr>
          <a:xfrm>
            <a:off x="4735150" y="993725"/>
            <a:ext cx="6986100" cy="8973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500"/>
              <a:buFont typeface="Arial"/>
              <a:buNone/>
            </a:pPr>
            <a:r>
              <a:rPr lang="fr-FR" sz="2000" b="0" i="0" u="none" strike="noStrike" cap="none">
                <a:solidFill>
                  <a:srgbClr val="2D4038"/>
                </a:solidFill>
                <a:latin typeface="Lexend Light"/>
                <a:ea typeface="Lexend Light"/>
                <a:cs typeface="Lexend Light"/>
                <a:sym typeface="Lexend Light"/>
              </a:rPr>
              <a:t>Le gouvernement a pour première mission </a:t>
            </a:r>
            <a:endParaRPr sz="2000" b="0" i="0" u="none" strike="noStrike" cap="none">
              <a:solidFill>
                <a:srgbClr val="2D4038"/>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2500"/>
              <a:buFont typeface="Arial"/>
              <a:buNone/>
            </a:pPr>
            <a:r>
              <a:rPr lang="fr-FR" sz="2000" b="0" i="0" u="none" strike="noStrike" cap="none">
                <a:solidFill>
                  <a:srgbClr val="2D4038"/>
                </a:solidFill>
                <a:latin typeface="Lexend Light"/>
                <a:ea typeface="Lexend Light"/>
                <a:cs typeface="Lexend Light"/>
                <a:sym typeface="Lexend Light"/>
              </a:rPr>
              <a:t>de prendre des mesures fortes pour concilier</a:t>
            </a:r>
            <a:r>
              <a:rPr lang="fr-FR" sz="2000" b="0" i="0" u="none" strike="noStrike" cap="none">
                <a:solidFill>
                  <a:srgbClr val="2D4038"/>
                </a:solidFill>
                <a:latin typeface="Lexend"/>
                <a:ea typeface="Lexend"/>
                <a:cs typeface="Lexend"/>
                <a:sym typeface="Lexend"/>
              </a:rPr>
              <a:t> </a:t>
            </a:r>
            <a:endParaRPr sz="2000" b="0" i="0" u="none" strike="noStrike" cap="none">
              <a:solidFill>
                <a:srgbClr val="2D4038"/>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2500"/>
              <a:buFont typeface="Arial"/>
              <a:buNone/>
            </a:pPr>
            <a:r>
              <a:rPr lang="fr-FR" sz="2000" b="1" i="0" u="none" strike="noStrike" cap="none">
                <a:solidFill>
                  <a:srgbClr val="2D4038"/>
                </a:solidFill>
                <a:latin typeface="Lexend"/>
                <a:ea typeface="Lexend"/>
                <a:cs typeface="Lexend"/>
                <a:sym typeface="Lexend"/>
              </a:rPr>
              <a:t>sécurité </a:t>
            </a:r>
            <a:r>
              <a:rPr lang="fr-FR" sz="2000" b="0" i="0" u="none" strike="noStrike" cap="none">
                <a:solidFill>
                  <a:srgbClr val="2D4038"/>
                </a:solidFill>
                <a:latin typeface="Lexend Light"/>
                <a:ea typeface="Lexend Light"/>
                <a:cs typeface="Lexend Light"/>
                <a:sym typeface="Lexend Light"/>
              </a:rPr>
              <a:t>en</a:t>
            </a:r>
            <a:r>
              <a:rPr lang="fr-FR" sz="2000" b="1" i="0" u="none" strike="noStrike" cap="none">
                <a:solidFill>
                  <a:srgbClr val="2D4038"/>
                </a:solidFill>
                <a:latin typeface="Lexend"/>
                <a:ea typeface="Lexend"/>
                <a:cs typeface="Lexend"/>
                <a:sym typeface="Lexend"/>
              </a:rPr>
              <a:t> approvisionnement alimentaire</a:t>
            </a:r>
            <a:r>
              <a:rPr lang="fr-FR" sz="2000" b="0" i="0" u="none" strike="noStrike" cap="none">
                <a:solidFill>
                  <a:srgbClr val="2D4038"/>
                </a:solidFill>
                <a:latin typeface="Lexend"/>
                <a:ea typeface="Lexend"/>
                <a:cs typeface="Lexend"/>
                <a:sym typeface="Lexend"/>
              </a:rPr>
              <a:t> </a:t>
            </a:r>
            <a:r>
              <a:rPr lang="fr-FR" sz="2000" b="0" i="0" u="none" strike="noStrike" cap="none">
                <a:solidFill>
                  <a:srgbClr val="2D4038"/>
                </a:solidFill>
                <a:latin typeface="Lexend Light"/>
                <a:ea typeface="Lexend Light"/>
                <a:cs typeface="Lexend Light"/>
                <a:sym typeface="Lexend Light"/>
              </a:rPr>
              <a:t>&amp;</a:t>
            </a:r>
            <a:r>
              <a:rPr lang="fr-FR" sz="2000" b="0" i="0" u="none" strike="noStrike" cap="none">
                <a:solidFill>
                  <a:srgbClr val="2D4038"/>
                </a:solidFill>
                <a:latin typeface="Lexend"/>
                <a:ea typeface="Lexend"/>
                <a:cs typeface="Lexend"/>
                <a:sym typeface="Lexend"/>
              </a:rPr>
              <a:t> </a:t>
            </a:r>
            <a:r>
              <a:rPr lang="fr-FR" sz="2000" b="1" i="0" u="none" strike="noStrike" cap="none">
                <a:solidFill>
                  <a:srgbClr val="2D4038"/>
                </a:solidFill>
                <a:latin typeface="Lexend"/>
                <a:ea typeface="Lexend"/>
                <a:cs typeface="Lexend"/>
                <a:sym typeface="Lexend"/>
              </a:rPr>
              <a:t>transition bas-carbone</a:t>
            </a:r>
            <a:r>
              <a:rPr lang="fr-FR" sz="2000" b="0" i="0" u="none" strike="noStrike" cap="none">
                <a:solidFill>
                  <a:srgbClr val="2D4038"/>
                </a:solidFill>
                <a:latin typeface="Lexend"/>
                <a:ea typeface="Lexend"/>
                <a:cs typeface="Lexend"/>
                <a:sym typeface="Lexend"/>
              </a:rPr>
              <a:t>.</a:t>
            </a:r>
            <a:endParaRPr sz="2000" b="0" i="0" u="none" strike="noStrike" cap="none">
              <a:solidFill>
                <a:srgbClr val="2D4038"/>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2500"/>
              <a:buFont typeface="Arial"/>
              <a:buNone/>
            </a:pPr>
            <a:endParaRPr sz="2000" b="0" i="0" u="none" strike="noStrike" cap="none">
              <a:solidFill>
                <a:srgbClr val="2D4038"/>
              </a:solidFill>
              <a:latin typeface="Lexend Light"/>
              <a:ea typeface="Lexend Light"/>
              <a:cs typeface="Lexend Light"/>
              <a:sym typeface="Lexend Light"/>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D4038"/>
              </a:solidFill>
              <a:latin typeface="Lexend Light"/>
              <a:ea typeface="Lexend Light"/>
              <a:cs typeface="Lexend Light"/>
              <a:sym typeface="Lexend Light"/>
            </a:endParaRPr>
          </a:p>
          <a:p>
            <a:pPr marL="0" marR="0" lvl="0" indent="0" algn="l" rtl="0">
              <a:lnSpc>
                <a:spcPct val="100000"/>
              </a:lnSpc>
              <a:spcBef>
                <a:spcPts val="0"/>
              </a:spcBef>
              <a:spcAft>
                <a:spcPts val="0"/>
              </a:spcAft>
              <a:buClr>
                <a:srgbClr val="000000"/>
              </a:buClr>
              <a:buSzPts val="3400"/>
              <a:buFont typeface="Arial"/>
              <a:buNone/>
            </a:pPr>
            <a:r>
              <a:rPr lang="fr-FR" sz="2000" b="0" i="0" u="none" strike="noStrike" cap="none">
                <a:solidFill>
                  <a:srgbClr val="2D4038"/>
                </a:solidFill>
                <a:latin typeface="Lexend Light"/>
                <a:ea typeface="Lexend Light"/>
                <a:cs typeface="Lexend Light"/>
                <a:sym typeface="Lexend Light"/>
              </a:rPr>
              <a:t> </a:t>
            </a:r>
            <a:endParaRPr sz="2000" b="0" i="0" u="none" strike="noStrike" cap="none">
              <a:solidFill>
                <a:srgbClr val="2D4038"/>
              </a:solidFill>
              <a:latin typeface="Lexend Light"/>
              <a:ea typeface="Lexend Light"/>
              <a:cs typeface="Lexend Light"/>
              <a:sym typeface="Lexend Light"/>
            </a:endParaRPr>
          </a:p>
        </p:txBody>
      </p:sp>
      <p:grpSp>
        <p:nvGrpSpPr>
          <p:cNvPr id="996" name="Google Shape;996;p67"/>
          <p:cNvGrpSpPr/>
          <p:nvPr/>
        </p:nvGrpSpPr>
        <p:grpSpPr>
          <a:xfrm>
            <a:off x="3260850" y="2906550"/>
            <a:ext cx="6129900" cy="1108200"/>
            <a:chOff x="2807050" y="3086788"/>
            <a:chExt cx="6129900" cy="1108200"/>
          </a:xfrm>
        </p:grpSpPr>
        <p:sp>
          <p:nvSpPr>
            <p:cNvPr id="997" name="Google Shape;997;p67"/>
            <p:cNvSpPr/>
            <p:nvPr/>
          </p:nvSpPr>
          <p:spPr>
            <a:xfrm>
              <a:off x="2807050" y="3086788"/>
              <a:ext cx="5670300" cy="1108200"/>
            </a:xfrm>
            <a:prstGeom prst="roundRect">
              <a:avLst>
                <a:gd name="adj" fmla="val 6562"/>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67"/>
            <p:cNvSpPr txBox="1"/>
            <p:nvPr/>
          </p:nvSpPr>
          <p:spPr>
            <a:xfrm>
              <a:off x="2882350" y="3114713"/>
              <a:ext cx="6054600" cy="10194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500"/>
                <a:buFont typeface="Arial"/>
                <a:buNone/>
              </a:pPr>
              <a:r>
                <a:rPr lang="fr-FR" sz="2000" b="0" i="0" u="none" strike="noStrike" cap="none">
                  <a:solidFill>
                    <a:srgbClr val="2D4038"/>
                  </a:solidFill>
                  <a:latin typeface="Lexend Light"/>
                  <a:ea typeface="Lexend Light"/>
                  <a:cs typeface="Lexend Light"/>
                  <a:sym typeface="Lexend Light"/>
                </a:rPr>
                <a:t>Le Président de la République a donc décidé d’accorder un </a:t>
              </a:r>
              <a:r>
                <a:rPr lang="fr-FR" sz="2000" b="1" i="0" u="none" strike="noStrike" cap="none">
                  <a:solidFill>
                    <a:srgbClr val="2D4038"/>
                  </a:solidFill>
                  <a:latin typeface="Lexend"/>
                  <a:ea typeface="Lexend"/>
                  <a:cs typeface="Lexend"/>
                  <a:sym typeface="Lexend"/>
                </a:rPr>
                <a:t>budget exceptionnel</a:t>
              </a:r>
              <a:r>
                <a:rPr lang="fr-FR" sz="2000" b="0" i="0" u="none" strike="noStrike" cap="none">
                  <a:solidFill>
                    <a:srgbClr val="2D4038"/>
                  </a:solidFill>
                  <a:latin typeface="Lexend Light"/>
                  <a:ea typeface="Lexend Light"/>
                  <a:cs typeface="Lexend Light"/>
                  <a:sym typeface="Lexend Light"/>
                </a:rPr>
                <a:t> afin de prendre des mesures pour la transition.</a:t>
              </a:r>
              <a:endParaRPr sz="2000" b="0" i="0" u="none" strike="noStrike" cap="none">
                <a:solidFill>
                  <a:srgbClr val="2D4038"/>
                </a:solidFill>
                <a:latin typeface="Lexend Light"/>
                <a:ea typeface="Lexend Light"/>
                <a:cs typeface="Lexend Light"/>
                <a:sym typeface="Lexend Light"/>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D4038"/>
                </a:solidFill>
                <a:latin typeface="Lexend Light"/>
                <a:ea typeface="Lexend Light"/>
                <a:cs typeface="Lexend Light"/>
                <a:sym typeface="Lexend Light"/>
              </a:endParaRPr>
            </a:p>
            <a:p>
              <a:pPr marL="0" marR="0" lvl="0" indent="0" algn="l" rtl="0">
                <a:lnSpc>
                  <a:spcPct val="100000"/>
                </a:lnSpc>
                <a:spcBef>
                  <a:spcPts val="0"/>
                </a:spcBef>
                <a:spcAft>
                  <a:spcPts val="0"/>
                </a:spcAft>
                <a:buClr>
                  <a:srgbClr val="000000"/>
                </a:buClr>
                <a:buSzPts val="3400"/>
                <a:buFont typeface="Arial"/>
                <a:buNone/>
              </a:pPr>
              <a:r>
                <a:rPr lang="fr-FR" sz="2000" b="0" i="0" u="none" strike="noStrike" cap="none">
                  <a:solidFill>
                    <a:srgbClr val="2D4038"/>
                  </a:solidFill>
                  <a:latin typeface="Lexend Light"/>
                  <a:ea typeface="Lexend Light"/>
                  <a:cs typeface="Lexend Light"/>
                  <a:sym typeface="Lexend Light"/>
                </a:rPr>
                <a:t> </a:t>
              </a:r>
              <a:endParaRPr sz="2000" b="0" i="0" u="none" strike="noStrike" cap="none">
                <a:solidFill>
                  <a:srgbClr val="2D4038"/>
                </a:solidFill>
                <a:latin typeface="Lexend Light"/>
                <a:ea typeface="Lexend Light"/>
                <a:cs typeface="Lexend Light"/>
                <a:sym typeface="Lexend Light"/>
              </a:endParaRPr>
            </a:p>
          </p:txBody>
        </p:sp>
      </p:grpSp>
      <p:sp>
        <p:nvSpPr>
          <p:cNvPr id="999" name="Google Shape;999;p67"/>
          <p:cNvSpPr txBox="1"/>
          <p:nvPr/>
        </p:nvSpPr>
        <p:spPr>
          <a:xfrm>
            <a:off x="5482725" y="4429944"/>
            <a:ext cx="6297000" cy="822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500"/>
              <a:buFont typeface="Arial"/>
              <a:buNone/>
            </a:pPr>
            <a:r>
              <a:rPr lang="fr-FR" sz="2000" b="0" i="0" u="none" strike="noStrike" cap="none">
                <a:solidFill>
                  <a:srgbClr val="2D4038"/>
                </a:solidFill>
                <a:latin typeface="Lexend Light"/>
                <a:ea typeface="Lexend Light"/>
                <a:cs typeface="Lexend Light"/>
                <a:sym typeface="Lexend Light"/>
              </a:rPr>
              <a:t>La mission de ce Conseil des Ministres est d’investir ce budget dans des </a:t>
            </a:r>
            <a:r>
              <a:rPr lang="fr-FR" sz="2000" b="1" i="0" u="none" strike="noStrike" cap="none">
                <a:solidFill>
                  <a:srgbClr val="2D4038"/>
                </a:solidFill>
                <a:latin typeface="Lexend"/>
                <a:ea typeface="Lexend"/>
                <a:cs typeface="Lexend"/>
                <a:sym typeface="Lexend"/>
              </a:rPr>
              <a:t>leviers nationaux</a:t>
            </a:r>
            <a:r>
              <a:rPr lang="fr-FR" sz="2000" b="0" i="0" u="none" strike="noStrike" cap="none">
                <a:solidFill>
                  <a:srgbClr val="2D4038"/>
                </a:solidFill>
                <a:latin typeface="Lexend Light"/>
                <a:ea typeface="Lexend Light"/>
                <a:cs typeface="Lexend Light"/>
                <a:sym typeface="Lexend Light"/>
              </a:rPr>
              <a:t>.</a:t>
            </a:r>
            <a:endParaRPr sz="2000" b="0" i="0" u="none" strike="noStrike" cap="none">
              <a:solidFill>
                <a:srgbClr val="2D4038"/>
              </a:solidFill>
              <a:latin typeface="Lexend Light"/>
              <a:ea typeface="Lexend Light"/>
              <a:cs typeface="Lexend Light"/>
              <a:sym typeface="Lexend Light"/>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D4038"/>
              </a:solidFill>
              <a:latin typeface="Lexend Light"/>
              <a:ea typeface="Lexend Light"/>
              <a:cs typeface="Lexend Light"/>
              <a:sym typeface="Lexend Light"/>
            </a:endParaRPr>
          </a:p>
          <a:p>
            <a:pPr marL="0" marR="0" lvl="0" indent="0" algn="l" rtl="0">
              <a:lnSpc>
                <a:spcPct val="100000"/>
              </a:lnSpc>
              <a:spcBef>
                <a:spcPts val="0"/>
              </a:spcBef>
              <a:spcAft>
                <a:spcPts val="0"/>
              </a:spcAft>
              <a:buClr>
                <a:srgbClr val="000000"/>
              </a:buClr>
              <a:buSzPts val="3400"/>
              <a:buFont typeface="Arial"/>
              <a:buNone/>
            </a:pPr>
            <a:r>
              <a:rPr lang="fr-FR" sz="2000" b="0" i="0" u="none" strike="noStrike" cap="none">
                <a:solidFill>
                  <a:srgbClr val="2D4038"/>
                </a:solidFill>
                <a:latin typeface="Lexend Light"/>
                <a:ea typeface="Lexend Light"/>
                <a:cs typeface="Lexend Light"/>
                <a:sym typeface="Lexend Light"/>
              </a:rPr>
              <a:t> </a:t>
            </a:r>
            <a:endParaRPr sz="2000" b="0" i="0" u="none" strike="noStrike" cap="none">
              <a:solidFill>
                <a:srgbClr val="2D4038"/>
              </a:solidFill>
              <a:latin typeface="Lexend Light"/>
              <a:ea typeface="Lexend Light"/>
              <a:cs typeface="Lexend Light"/>
              <a:sym typeface="Lexend Light"/>
            </a:endParaRPr>
          </a:p>
        </p:txBody>
      </p:sp>
      <p:sp>
        <p:nvSpPr>
          <p:cNvPr id="1000" name="Google Shape;1000;p67"/>
          <p:cNvSpPr txBox="1"/>
          <p:nvPr/>
        </p:nvSpPr>
        <p:spPr>
          <a:xfrm>
            <a:off x="501775" y="579657"/>
            <a:ext cx="3038700" cy="57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400"/>
              <a:buFont typeface="Arial"/>
              <a:buNone/>
            </a:pPr>
            <a:r>
              <a:rPr lang="fr-FR" sz="3800" b="1" i="0" u="none" strike="noStrike" cap="none">
                <a:solidFill>
                  <a:srgbClr val="2D4038"/>
                </a:solidFill>
                <a:latin typeface="Lexend"/>
                <a:ea typeface="Lexend"/>
                <a:cs typeface="Lexend"/>
                <a:sym typeface="Lexend"/>
              </a:rPr>
              <a:t>Conseil des Ministres</a:t>
            </a:r>
            <a:endParaRPr sz="3800" b="1" i="0" u="none" strike="noStrike" cap="none">
              <a:solidFill>
                <a:srgbClr val="2D4038"/>
              </a:solidFill>
              <a:latin typeface="Raleway"/>
              <a:ea typeface="Raleway"/>
              <a:cs typeface="Raleway"/>
              <a:sym typeface="Raleway"/>
            </a:endParaRPr>
          </a:p>
          <a:p>
            <a:pPr marL="0" marR="0" lvl="0" indent="0" algn="l" rtl="0">
              <a:lnSpc>
                <a:spcPct val="90000"/>
              </a:lnSpc>
              <a:spcBef>
                <a:spcPts val="0"/>
              </a:spcBef>
              <a:spcAft>
                <a:spcPts val="0"/>
              </a:spcAft>
              <a:buClr>
                <a:srgbClr val="000000"/>
              </a:buClr>
              <a:buSzPts val="3400"/>
              <a:buFont typeface="Arial"/>
              <a:buNone/>
            </a:pPr>
            <a:endParaRPr sz="3800" b="1" i="0" u="none" strike="noStrike" cap="none">
              <a:solidFill>
                <a:schemeClr val="lt1"/>
              </a:solidFill>
              <a:latin typeface="Raleway"/>
              <a:ea typeface="Raleway"/>
              <a:cs typeface="Raleway"/>
              <a:sym typeface="Raleway"/>
            </a:endParaRPr>
          </a:p>
          <a:p>
            <a:pPr marL="0" marR="0" lvl="0" indent="0" algn="l" rtl="0">
              <a:lnSpc>
                <a:spcPct val="90000"/>
              </a:lnSpc>
              <a:spcBef>
                <a:spcPts val="0"/>
              </a:spcBef>
              <a:spcAft>
                <a:spcPts val="0"/>
              </a:spcAft>
              <a:buClr>
                <a:srgbClr val="000000"/>
              </a:buClr>
              <a:buSzPts val="3400"/>
              <a:buFont typeface="Arial"/>
              <a:buNone/>
            </a:pPr>
            <a:endParaRPr sz="3800" b="1" i="0" u="none" strike="noStrike" cap="none">
              <a:solidFill>
                <a:schemeClr val="lt1"/>
              </a:solidFill>
              <a:latin typeface="Raleway"/>
              <a:ea typeface="Raleway"/>
              <a:cs typeface="Raleway"/>
              <a:sym typeface="Raleway"/>
            </a:endParaRPr>
          </a:p>
        </p:txBody>
      </p:sp>
      <p:sp>
        <p:nvSpPr>
          <p:cNvPr id="1001" name="Google Shape;1001;p67"/>
          <p:cNvSpPr/>
          <p:nvPr/>
        </p:nvSpPr>
        <p:spPr>
          <a:xfrm rot="1053">
            <a:off x="8711714" y="6038625"/>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b="0" i="0" u="none" strike="noStrike" cap="none">
                <a:solidFill>
                  <a:srgbClr val="273845"/>
                </a:solidFill>
                <a:latin typeface="Lexend"/>
                <a:ea typeface="Lexend"/>
                <a:cs typeface="Lexend"/>
                <a:sym typeface="Lexend"/>
              </a:rPr>
              <a:t>202</a:t>
            </a:r>
            <a:r>
              <a:rPr lang="fr-FR" sz="3000">
                <a:solidFill>
                  <a:srgbClr val="273845"/>
                </a:solidFill>
                <a:latin typeface="Lexend"/>
                <a:ea typeface="Lexend"/>
                <a:cs typeface="Lexend"/>
                <a:sym typeface="Lexend"/>
              </a:rPr>
              <a:t>8</a:t>
            </a:r>
            <a:r>
              <a:rPr lang="fr-FR" sz="3000" b="0" i="0" u="none" strike="noStrike" cap="none">
                <a:solidFill>
                  <a:schemeClr val="accent2"/>
                </a:solidFill>
                <a:latin typeface="Lexend"/>
                <a:ea typeface="Lexend"/>
                <a:cs typeface="Lexend"/>
                <a:sym typeface="Lexend"/>
              </a:rPr>
              <a:t>-</a:t>
            </a:r>
            <a:r>
              <a:rPr lang="fr-FR" sz="3000">
                <a:solidFill>
                  <a:srgbClr val="273845"/>
                </a:solidFill>
                <a:latin typeface="Lexend"/>
                <a:ea typeface="Lexend"/>
                <a:cs typeface="Lexend"/>
                <a:sym typeface="Lexend"/>
              </a:rPr>
              <a:t>2031</a:t>
            </a:r>
            <a:endParaRPr sz="3000" b="0" i="0" u="none" strike="noStrike" cap="none">
              <a:solidFill>
                <a:srgbClr val="273845"/>
              </a:solidFill>
              <a:latin typeface="Lexend"/>
              <a:ea typeface="Lexend"/>
              <a:cs typeface="Lexend"/>
              <a:sym typeface="Lexend"/>
            </a:endParaRPr>
          </a:p>
        </p:txBody>
      </p:sp>
      <p:sp>
        <p:nvSpPr>
          <p:cNvPr id="1002" name="Google Shape;1002;p67"/>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58</a:t>
            </a:fld>
            <a:endParaRPr/>
          </a:p>
        </p:txBody>
      </p:sp>
      <p:pic>
        <p:nvPicPr>
          <p:cNvPr id="1003" name="Google Shape;1003;p67"/>
          <p:cNvPicPr preferRelativeResize="0"/>
          <p:nvPr/>
        </p:nvPicPr>
        <p:blipFill>
          <a:blip r:embed="rId4">
            <a:alphaModFix amt="83000"/>
          </a:blip>
          <a:stretch>
            <a:fillRect/>
          </a:stretch>
        </p:blipFill>
        <p:spPr>
          <a:xfrm>
            <a:off x="8930500" y="5908499"/>
            <a:ext cx="633975" cy="5874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007"/>
        <p:cNvGrpSpPr/>
        <p:nvPr/>
      </p:nvGrpSpPr>
      <p:grpSpPr>
        <a:xfrm>
          <a:off x="0" y="0"/>
          <a:ext cx="0" cy="0"/>
          <a:chOff x="0" y="0"/>
          <a:chExt cx="0" cy="0"/>
        </a:xfrm>
      </p:grpSpPr>
      <p:sp>
        <p:nvSpPr>
          <p:cNvPr id="1008" name="Google Shape;1008;p68"/>
          <p:cNvSpPr/>
          <p:nvPr/>
        </p:nvSpPr>
        <p:spPr>
          <a:xfrm>
            <a:off x="457739" y="1831841"/>
            <a:ext cx="3654600" cy="44946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BB8A61"/>
              </a:solidFill>
              <a:latin typeface="Arial"/>
              <a:ea typeface="Arial"/>
              <a:cs typeface="Arial"/>
              <a:sym typeface="Arial"/>
            </a:endParaRPr>
          </a:p>
        </p:txBody>
      </p:sp>
      <p:sp>
        <p:nvSpPr>
          <p:cNvPr id="1009" name="Google Shape;1009;p68"/>
          <p:cNvSpPr/>
          <p:nvPr/>
        </p:nvSpPr>
        <p:spPr>
          <a:xfrm>
            <a:off x="8079648" y="1797157"/>
            <a:ext cx="3654600" cy="44946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0" name="Google Shape;1010;p68"/>
          <p:cNvSpPr/>
          <p:nvPr/>
        </p:nvSpPr>
        <p:spPr>
          <a:xfrm>
            <a:off x="4268693" y="1813232"/>
            <a:ext cx="3654600" cy="44946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1" name="Google Shape;1011;p68"/>
          <p:cNvSpPr/>
          <p:nvPr/>
        </p:nvSpPr>
        <p:spPr>
          <a:xfrm>
            <a:off x="253175" y="189100"/>
            <a:ext cx="3657600" cy="6621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Tour collectif</a:t>
            </a:r>
            <a:endParaRPr sz="3800" b="1" i="0" u="none" strike="noStrike" cap="none">
              <a:solidFill>
                <a:srgbClr val="27423A"/>
              </a:solidFill>
              <a:latin typeface="Lexend"/>
              <a:ea typeface="Lexend"/>
              <a:cs typeface="Lexend"/>
              <a:sym typeface="Lexend"/>
            </a:endParaRPr>
          </a:p>
        </p:txBody>
      </p:sp>
      <p:sp>
        <p:nvSpPr>
          <p:cNvPr id="1012" name="Google Shape;1012;p68"/>
          <p:cNvSpPr txBox="1"/>
          <p:nvPr/>
        </p:nvSpPr>
        <p:spPr>
          <a:xfrm>
            <a:off x="716428" y="1919298"/>
            <a:ext cx="3092700" cy="66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27423A"/>
                </a:solidFill>
                <a:latin typeface="Lexend"/>
                <a:ea typeface="Lexend"/>
                <a:cs typeface="Lexend"/>
                <a:sym typeface="Lexend"/>
              </a:rPr>
              <a:t>Des cartes d’actions collectives</a:t>
            </a:r>
            <a:endParaRPr sz="2000" b="1" i="0" u="none" strike="noStrike" cap="none">
              <a:solidFill>
                <a:srgbClr val="27423A"/>
              </a:solidFill>
              <a:latin typeface="Lexend"/>
              <a:ea typeface="Lexend"/>
              <a:cs typeface="Lexend"/>
              <a:sym typeface="Lexend"/>
            </a:endParaRPr>
          </a:p>
        </p:txBody>
      </p:sp>
      <p:sp>
        <p:nvSpPr>
          <p:cNvPr id="1013" name="Google Shape;1013;p68"/>
          <p:cNvSpPr txBox="1"/>
          <p:nvPr/>
        </p:nvSpPr>
        <p:spPr>
          <a:xfrm>
            <a:off x="4517005" y="1919298"/>
            <a:ext cx="3092700" cy="66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27423A"/>
                </a:solidFill>
                <a:latin typeface="Lexend"/>
                <a:ea typeface="Lexend"/>
                <a:cs typeface="Lexend"/>
                <a:sym typeface="Lexend"/>
              </a:rPr>
              <a:t>Un budget en €</a:t>
            </a:r>
            <a:endParaRPr sz="2000" b="1" i="0" u="none" strike="noStrike" cap="none">
              <a:solidFill>
                <a:srgbClr val="27423A"/>
              </a:solidFill>
              <a:latin typeface="Lexend"/>
              <a:ea typeface="Lexend"/>
              <a:cs typeface="Lexend"/>
              <a:sym typeface="Lexend"/>
            </a:endParaRPr>
          </a:p>
        </p:txBody>
      </p:sp>
      <p:sp>
        <p:nvSpPr>
          <p:cNvPr id="1014" name="Google Shape;1014;p68"/>
          <p:cNvSpPr txBox="1"/>
          <p:nvPr/>
        </p:nvSpPr>
        <p:spPr>
          <a:xfrm>
            <a:off x="8385779" y="1919298"/>
            <a:ext cx="3092700" cy="66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27423A"/>
                </a:solidFill>
                <a:latin typeface="Lexend"/>
                <a:ea typeface="Lexend"/>
                <a:cs typeface="Lexend"/>
                <a:sym typeface="Lexend"/>
              </a:rPr>
              <a:t>Des choix à faire</a:t>
            </a:r>
            <a:endParaRPr sz="2000" b="1" i="0" u="none" strike="noStrike" cap="none">
              <a:solidFill>
                <a:srgbClr val="27423A"/>
              </a:solidFill>
              <a:latin typeface="Lexend"/>
              <a:ea typeface="Lexend"/>
              <a:cs typeface="Lexend"/>
              <a:sym typeface="Lexend"/>
            </a:endParaRPr>
          </a:p>
        </p:txBody>
      </p:sp>
      <p:sp>
        <p:nvSpPr>
          <p:cNvPr id="1015" name="Google Shape;1015;p68"/>
          <p:cNvSpPr txBox="1"/>
          <p:nvPr/>
        </p:nvSpPr>
        <p:spPr>
          <a:xfrm>
            <a:off x="4375082" y="2631824"/>
            <a:ext cx="3405300" cy="91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400" b="0" i="0" u="none" strike="noStrike" cap="none">
                <a:solidFill>
                  <a:srgbClr val="274139"/>
                </a:solidFill>
                <a:latin typeface="Lexend Light"/>
                <a:ea typeface="Lexend Light"/>
                <a:cs typeface="Lexend Light"/>
                <a:sym typeface="Lexend Light"/>
              </a:rPr>
              <a:t>La société investit dans la transition. Cette quantité est limitée. </a:t>
            </a:r>
            <a:endParaRPr sz="1400" b="0" i="0" u="none" strike="noStrike" cap="none">
              <a:solidFill>
                <a:srgbClr val="274139"/>
              </a:solidFill>
              <a:latin typeface="Lexend Light"/>
              <a:ea typeface="Lexend Light"/>
              <a:cs typeface="Lexend Light"/>
              <a:sym typeface="Lexend Light"/>
            </a:endParaRPr>
          </a:p>
        </p:txBody>
      </p:sp>
      <p:sp>
        <p:nvSpPr>
          <p:cNvPr id="1016" name="Google Shape;1016;p68"/>
          <p:cNvSpPr txBox="1"/>
          <p:nvPr/>
        </p:nvSpPr>
        <p:spPr>
          <a:xfrm>
            <a:off x="4375081" y="4378800"/>
            <a:ext cx="3405300" cy="1555800"/>
          </a:xfrm>
          <a:prstGeom prst="rect">
            <a:avLst/>
          </a:prstGeom>
          <a:noFill/>
          <a:ln>
            <a:noFill/>
          </a:ln>
        </p:spPr>
        <p:txBody>
          <a:bodyPr spcFirstLastPara="1" wrap="square" lIns="91425" tIns="45700" rIns="91425" bIns="45700" anchor="t" anchorCtr="0">
            <a:noAutofit/>
          </a:bodyPr>
          <a:lstStyle/>
          <a:p>
            <a:pPr marL="285750" marR="0" lvl="0" indent="-273050" algn="l" rtl="0">
              <a:lnSpc>
                <a:spcPct val="100000"/>
              </a:lnSpc>
              <a:spcBef>
                <a:spcPts val="0"/>
              </a:spcBef>
              <a:spcAft>
                <a:spcPts val="0"/>
              </a:spcAft>
              <a:buClr>
                <a:srgbClr val="274139"/>
              </a:buClr>
              <a:buSzPts val="1400"/>
              <a:buFont typeface="Lexend Light"/>
              <a:buChar char="•"/>
            </a:pPr>
            <a:r>
              <a:rPr lang="fr-FR" sz="1400" b="0" i="0" u="none" strike="noStrike" cap="none">
                <a:solidFill>
                  <a:srgbClr val="274139"/>
                </a:solidFill>
                <a:latin typeface="Lexend Light"/>
                <a:ea typeface="Lexend Light"/>
                <a:cs typeface="Lexend Light"/>
                <a:sym typeface="Lexend Light"/>
              </a:rPr>
              <a:t>Se lit en « milliards d’Euros »</a:t>
            </a:r>
            <a:endParaRPr sz="1400" b="0" i="0" u="none" strike="noStrike" cap="none">
              <a:solidFill>
                <a:srgbClr val="274139"/>
              </a:solidFill>
              <a:latin typeface="Lexend Light"/>
              <a:ea typeface="Lexend Light"/>
              <a:cs typeface="Lexend Light"/>
              <a:sym typeface="Lexend Light"/>
            </a:endParaRPr>
          </a:p>
          <a:p>
            <a:pPr marL="285750" marR="0" lvl="0" indent="-273050" algn="l" rtl="0">
              <a:lnSpc>
                <a:spcPct val="100000"/>
              </a:lnSpc>
              <a:spcBef>
                <a:spcPts val="0"/>
              </a:spcBef>
              <a:spcAft>
                <a:spcPts val="0"/>
              </a:spcAft>
              <a:buClr>
                <a:srgbClr val="274139"/>
              </a:buClr>
              <a:buSzPts val="1400"/>
              <a:buFont typeface="Lexend Light"/>
              <a:buChar char="•"/>
            </a:pPr>
            <a:r>
              <a:rPr lang="fr-FR" sz="1400" b="0" i="0" u="none" strike="noStrike" cap="none">
                <a:solidFill>
                  <a:srgbClr val="274139"/>
                </a:solidFill>
                <a:latin typeface="Lexend Light"/>
                <a:ea typeface="Lexend Light"/>
                <a:cs typeface="Lexend Light"/>
                <a:sym typeface="Lexend Light"/>
              </a:rPr>
              <a:t>Ne pas dépasser le budget</a:t>
            </a:r>
            <a:endParaRPr sz="1400" b="0" i="0" u="none" strike="noStrike" cap="none">
              <a:solidFill>
                <a:srgbClr val="274139"/>
              </a:solidFill>
              <a:latin typeface="Lexend Light"/>
              <a:ea typeface="Lexend Light"/>
              <a:cs typeface="Lexend Light"/>
              <a:sym typeface="Lexend Light"/>
            </a:endParaRPr>
          </a:p>
          <a:p>
            <a:pPr marL="285750" marR="0" lvl="0" indent="-273050" algn="l" rtl="0">
              <a:lnSpc>
                <a:spcPct val="100000"/>
              </a:lnSpc>
              <a:spcBef>
                <a:spcPts val="0"/>
              </a:spcBef>
              <a:spcAft>
                <a:spcPts val="0"/>
              </a:spcAft>
              <a:buClr>
                <a:srgbClr val="274139"/>
              </a:buClr>
              <a:buSzPts val="1400"/>
              <a:buFont typeface="Lexend Light"/>
              <a:buChar char="•"/>
            </a:pPr>
            <a:r>
              <a:rPr lang="fr-FR" sz="1400" b="0" i="0" u="none" strike="noStrike" cap="none">
                <a:solidFill>
                  <a:srgbClr val="274139"/>
                </a:solidFill>
                <a:latin typeface="Lexend Light"/>
                <a:ea typeface="Lexend Light"/>
                <a:cs typeface="Lexend Light"/>
                <a:sym typeface="Lexend Light"/>
              </a:rPr>
              <a:t>À chaque tour, au moins 3 Mrd€ en plus</a:t>
            </a:r>
            <a:endParaRPr sz="1400" b="0" i="0" u="none" strike="noStrike" cap="none">
              <a:solidFill>
                <a:srgbClr val="274139"/>
              </a:solidFill>
              <a:latin typeface="Lexend Light"/>
              <a:ea typeface="Lexend Light"/>
              <a:cs typeface="Lexend Light"/>
              <a:sym typeface="Lexend Light"/>
            </a:endParaRPr>
          </a:p>
          <a:p>
            <a:pPr marL="285750" marR="0" lvl="0" indent="-273050" algn="l" rtl="0">
              <a:lnSpc>
                <a:spcPct val="100000"/>
              </a:lnSpc>
              <a:spcBef>
                <a:spcPts val="0"/>
              </a:spcBef>
              <a:spcAft>
                <a:spcPts val="0"/>
              </a:spcAft>
              <a:buClr>
                <a:srgbClr val="274139"/>
              </a:buClr>
              <a:buSzPts val="1400"/>
              <a:buFont typeface="Lexend Light"/>
              <a:buChar char="•"/>
            </a:pPr>
            <a:r>
              <a:rPr lang="fr-FR" sz="1400" b="0" i="0" u="none" strike="noStrike" cap="none">
                <a:solidFill>
                  <a:srgbClr val="274139"/>
                </a:solidFill>
                <a:latin typeface="Lexend Light"/>
                <a:ea typeface="Lexend Light"/>
                <a:cs typeface="Lexend Light"/>
                <a:sym typeface="Lexend Light"/>
              </a:rPr>
              <a:t>Il est possible que cela augmente… </a:t>
            </a:r>
            <a:endParaRPr sz="1400" b="0" i="0" u="none" strike="noStrike" cap="none">
              <a:solidFill>
                <a:srgbClr val="274139"/>
              </a:solidFill>
              <a:latin typeface="Lexend Light"/>
              <a:ea typeface="Lexend Light"/>
              <a:cs typeface="Lexend Light"/>
              <a:sym typeface="Lexend Light"/>
            </a:endParaRPr>
          </a:p>
        </p:txBody>
      </p:sp>
      <p:sp>
        <p:nvSpPr>
          <p:cNvPr id="1017" name="Google Shape;1017;p68"/>
          <p:cNvSpPr txBox="1"/>
          <p:nvPr/>
        </p:nvSpPr>
        <p:spPr>
          <a:xfrm>
            <a:off x="8195867" y="3009126"/>
            <a:ext cx="3456300"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400" b="0" i="0" u="none" strike="noStrike" cap="none">
                <a:solidFill>
                  <a:srgbClr val="274139"/>
                </a:solidFill>
                <a:latin typeface="Lexend Light"/>
                <a:ea typeface="Lexend Light"/>
                <a:cs typeface="Lexend Light"/>
                <a:sym typeface="Lexend Light"/>
              </a:rPr>
              <a:t>Il faut choisir parmi les leviers d’action. L’objectif est de maximiser notre impact.</a:t>
            </a:r>
            <a:endParaRPr sz="1400" b="0" i="0" u="none" strike="noStrike" cap="none">
              <a:solidFill>
                <a:srgbClr val="274139"/>
              </a:solidFill>
              <a:latin typeface="Lexend Light"/>
              <a:ea typeface="Lexend Light"/>
              <a:cs typeface="Lexend Light"/>
              <a:sym typeface="Lexend Light"/>
            </a:endParaRPr>
          </a:p>
        </p:txBody>
      </p:sp>
      <p:sp>
        <p:nvSpPr>
          <p:cNvPr id="1018" name="Google Shape;1018;p68"/>
          <p:cNvSpPr txBox="1"/>
          <p:nvPr/>
        </p:nvSpPr>
        <p:spPr>
          <a:xfrm>
            <a:off x="716428" y="5419944"/>
            <a:ext cx="3034200" cy="871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400" b="0" i="0" u="none" strike="noStrike" cap="none">
                <a:solidFill>
                  <a:srgbClr val="27423A"/>
                </a:solidFill>
                <a:latin typeface="Lexend Light"/>
                <a:ea typeface="Lexend Light"/>
                <a:cs typeface="Lexend Light"/>
                <a:sym typeface="Lexend Light"/>
              </a:rPr>
              <a:t>+ un verso avec des infos pour aller plus loin : ne pas lire systématiquement.</a:t>
            </a:r>
            <a:endParaRPr sz="1400" b="0" i="0" u="none" strike="noStrike" cap="none">
              <a:solidFill>
                <a:srgbClr val="27423A"/>
              </a:solidFill>
              <a:latin typeface="Lexend Light"/>
              <a:ea typeface="Lexend Light"/>
              <a:cs typeface="Lexend Light"/>
              <a:sym typeface="Lexend Light"/>
            </a:endParaRPr>
          </a:p>
        </p:txBody>
      </p:sp>
      <p:sp>
        <p:nvSpPr>
          <p:cNvPr id="1019" name="Google Shape;1019;p68"/>
          <p:cNvSpPr txBox="1"/>
          <p:nvPr/>
        </p:nvSpPr>
        <p:spPr>
          <a:xfrm>
            <a:off x="8178934" y="4303171"/>
            <a:ext cx="3456300"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400" b="0" i="0" u="none" strike="noStrike" cap="none">
                <a:solidFill>
                  <a:srgbClr val="274139"/>
                </a:solidFill>
                <a:latin typeface="Lexend Light"/>
                <a:ea typeface="Lexend Light"/>
                <a:cs typeface="Lexend Light"/>
                <a:sym typeface="Lexend Light"/>
              </a:rPr>
              <a:t>Attention, les impacts sont calculés de façon personnalisée, mais s’appliquent à toute la population !</a:t>
            </a:r>
            <a:endParaRPr sz="1400" b="0" i="0" u="none" strike="noStrike" cap="none">
              <a:solidFill>
                <a:srgbClr val="274139"/>
              </a:solidFill>
              <a:latin typeface="Lexend Light"/>
              <a:ea typeface="Lexend Light"/>
              <a:cs typeface="Lexend Light"/>
              <a:sym typeface="Lexend Light"/>
            </a:endParaRPr>
          </a:p>
        </p:txBody>
      </p:sp>
      <p:pic>
        <p:nvPicPr>
          <p:cNvPr id="1020" name="Google Shape;1020;p68"/>
          <p:cNvPicPr preferRelativeResize="0"/>
          <p:nvPr/>
        </p:nvPicPr>
        <p:blipFill rotWithShape="1">
          <a:blip r:embed="rId3">
            <a:alphaModFix/>
          </a:blip>
          <a:srcRect/>
          <a:stretch/>
        </p:blipFill>
        <p:spPr>
          <a:xfrm>
            <a:off x="1394348" y="2836524"/>
            <a:ext cx="1748297" cy="2446690"/>
          </a:xfrm>
          <a:prstGeom prst="rect">
            <a:avLst/>
          </a:prstGeom>
          <a:noFill/>
          <a:ln>
            <a:noFill/>
          </a:ln>
        </p:spPr>
      </p:pic>
      <p:sp>
        <p:nvSpPr>
          <p:cNvPr id="1021" name="Google Shape;1021;p6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59</a:t>
            </a:fld>
            <a:endParaRPr/>
          </a:p>
        </p:txBody>
      </p:sp>
      <p:pic>
        <p:nvPicPr>
          <p:cNvPr id="1022" name="Google Shape;1022;p68" descr="D:\Pro\2.1 Comment Agir\2_Cartes CAPLC\Images\Pictos\1 Euro.png"/>
          <p:cNvPicPr preferRelativeResize="0"/>
          <p:nvPr/>
        </p:nvPicPr>
        <p:blipFill rotWithShape="1">
          <a:blip r:embed="rId4">
            <a:alphaModFix/>
          </a:blip>
          <a:srcRect/>
          <a:stretch/>
        </p:blipFill>
        <p:spPr>
          <a:xfrm>
            <a:off x="5317589" y="3312753"/>
            <a:ext cx="720000" cy="720000"/>
          </a:xfrm>
          <a:prstGeom prst="rect">
            <a:avLst/>
          </a:prstGeom>
          <a:noFill/>
          <a:ln>
            <a:noFill/>
          </a:ln>
        </p:spPr>
      </p:pic>
      <p:pic>
        <p:nvPicPr>
          <p:cNvPr id="1023" name="Google Shape;1023;p68" descr="D:\Pro\2.1 Comment Agir\2_Cartes CAPLC\Images\Pictos\1 Euro.png"/>
          <p:cNvPicPr preferRelativeResize="0"/>
          <p:nvPr/>
        </p:nvPicPr>
        <p:blipFill rotWithShape="1">
          <a:blip r:embed="rId4">
            <a:alphaModFix/>
          </a:blip>
          <a:srcRect/>
          <a:stretch/>
        </p:blipFill>
        <p:spPr>
          <a:xfrm>
            <a:off x="6100142" y="3311982"/>
            <a:ext cx="720000" cy="720000"/>
          </a:xfrm>
          <a:prstGeom prst="rect">
            <a:avLst/>
          </a:prstGeom>
          <a:noFill/>
          <a:ln>
            <a:noFill/>
          </a:ln>
        </p:spPr>
      </p:pic>
      <p:sp>
        <p:nvSpPr>
          <p:cNvPr id="1024" name="Google Shape;1024;p68"/>
          <p:cNvSpPr txBox="1"/>
          <p:nvPr/>
        </p:nvSpPr>
        <p:spPr>
          <a:xfrm>
            <a:off x="349023" y="973360"/>
            <a:ext cx="11511600" cy="82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fr-FR" sz="2000" b="0" i="0" u="none" strike="noStrike" cap="none">
                <a:solidFill>
                  <a:srgbClr val="27423A"/>
                </a:solidFill>
                <a:latin typeface="Lexend Light"/>
                <a:ea typeface="Lexend Light"/>
                <a:cs typeface="Lexend Light"/>
                <a:sym typeface="Lexend Light"/>
              </a:rPr>
              <a:t>Vous allez choisir </a:t>
            </a:r>
            <a:r>
              <a:rPr lang="fr-FR" sz="2000" b="1" i="0" u="none" strike="noStrike" cap="none">
                <a:solidFill>
                  <a:srgbClr val="BB8A61"/>
                </a:solidFill>
                <a:latin typeface="Lexend"/>
                <a:ea typeface="Lexend"/>
                <a:cs typeface="Lexend"/>
                <a:sym typeface="Lexend"/>
              </a:rPr>
              <a:t>ensemble</a:t>
            </a:r>
            <a:r>
              <a:rPr lang="fr-FR" sz="2000" b="0" i="0" u="none" strike="noStrike" cap="none">
                <a:solidFill>
                  <a:srgbClr val="27423A"/>
                </a:solidFill>
                <a:latin typeface="Lexend Light"/>
                <a:ea typeface="Lexend Light"/>
                <a:cs typeface="Lexend Light"/>
                <a:sym typeface="Lexend Light"/>
              </a:rPr>
              <a:t>, en tant que </a:t>
            </a:r>
            <a:r>
              <a:rPr lang="fr-FR" sz="2000" b="1" i="0" u="none" strike="noStrike" cap="none">
                <a:solidFill>
                  <a:srgbClr val="BB8A61"/>
                </a:solidFill>
                <a:latin typeface="Lexend"/>
                <a:ea typeface="Lexend"/>
                <a:cs typeface="Lexend"/>
                <a:sym typeface="Lexend"/>
              </a:rPr>
              <a:t>décideurs</a:t>
            </a:r>
            <a:r>
              <a:rPr lang="fr-FR" sz="2000" b="0" i="0" u="none" strike="noStrike" cap="none">
                <a:solidFill>
                  <a:srgbClr val="27423A"/>
                </a:solidFill>
                <a:latin typeface="Lexend Light"/>
                <a:ea typeface="Lexend Light"/>
                <a:cs typeface="Lexend Light"/>
                <a:sym typeface="Lexend Light"/>
              </a:rPr>
              <a:t>, </a:t>
            </a:r>
            <a:endParaRPr sz="2000" b="0" i="0" u="none" strike="noStrike" cap="none">
              <a:solidFill>
                <a:srgbClr val="27423A"/>
              </a:solidFill>
              <a:latin typeface="Lexend Light"/>
              <a:ea typeface="Lexend Light"/>
              <a:cs typeface="Lexend Light"/>
              <a:sym typeface="Lexend Light"/>
            </a:endParaRPr>
          </a:p>
          <a:p>
            <a:pPr marL="0" marR="0" lvl="0" indent="0" algn="l" rtl="0">
              <a:lnSpc>
                <a:spcPct val="90000"/>
              </a:lnSpc>
              <a:spcBef>
                <a:spcPts val="0"/>
              </a:spcBef>
              <a:spcAft>
                <a:spcPts val="0"/>
              </a:spcAft>
              <a:buClr>
                <a:srgbClr val="000000"/>
              </a:buClr>
              <a:buSzPts val="2400"/>
              <a:buFont typeface="Arial"/>
              <a:buNone/>
            </a:pPr>
            <a:r>
              <a:rPr lang="fr-FR" sz="2000" b="0" i="0" u="none" strike="noStrike" cap="none">
                <a:solidFill>
                  <a:srgbClr val="27423A"/>
                </a:solidFill>
                <a:latin typeface="Lexend Light"/>
                <a:ea typeface="Lexend Light"/>
                <a:cs typeface="Lexend Light"/>
                <a:sym typeface="Lexend Light"/>
              </a:rPr>
              <a:t>d’investir dans des </a:t>
            </a:r>
            <a:r>
              <a:rPr lang="fr-FR" sz="2000" b="1" i="0" u="none" strike="noStrike" cap="none">
                <a:solidFill>
                  <a:srgbClr val="BB8A61"/>
                </a:solidFill>
                <a:latin typeface="Lexend"/>
                <a:ea typeface="Lexend"/>
                <a:cs typeface="Lexend"/>
                <a:sym typeface="Lexend"/>
              </a:rPr>
              <a:t>leviers nationaux</a:t>
            </a:r>
            <a:r>
              <a:rPr lang="fr-FR" sz="2000" b="0" i="0" u="none" strike="noStrike" cap="none">
                <a:solidFill>
                  <a:srgbClr val="27423A"/>
                </a:solidFill>
                <a:latin typeface="Lexend Light"/>
                <a:ea typeface="Lexend Light"/>
                <a:cs typeface="Lexend Light"/>
                <a:sym typeface="Lexend Light"/>
              </a:rPr>
              <a:t> qui s’appliqueront à tout le pays.</a:t>
            </a:r>
            <a:endParaRPr sz="2000" b="0" i="0" u="none" strike="noStrike" cap="none">
              <a:solidFill>
                <a:srgbClr val="27423A"/>
              </a:solidFill>
              <a:latin typeface="Lexend Light"/>
              <a:ea typeface="Lexend Light"/>
              <a:cs typeface="Lexend Light"/>
              <a:sym typeface="Lexend Light"/>
            </a:endParaRPr>
          </a:p>
        </p:txBody>
      </p:sp>
      <p:pic>
        <p:nvPicPr>
          <p:cNvPr id="1025" name="Google Shape;1025;p68"/>
          <p:cNvPicPr preferRelativeResize="0"/>
          <p:nvPr/>
        </p:nvPicPr>
        <p:blipFill>
          <a:blip r:embed="rId5">
            <a:alphaModFix amt="83000"/>
          </a:blip>
          <a:stretch>
            <a:fillRect/>
          </a:stretch>
        </p:blipFill>
        <p:spPr>
          <a:xfrm>
            <a:off x="3749925" y="187599"/>
            <a:ext cx="633975" cy="5874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17"/>
          <p:cNvPicPr preferRelativeResize="0"/>
          <p:nvPr/>
        </p:nvPicPr>
        <p:blipFill rotWithShape="1">
          <a:blip r:embed="rId3">
            <a:alphaModFix amt="12000"/>
          </a:blip>
          <a:srcRect l="-30753"/>
          <a:stretch/>
        </p:blipFill>
        <p:spPr>
          <a:xfrm>
            <a:off x="5448300" y="1391325"/>
            <a:ext cx="6695224" cy="5419048"/>
          </a:xfrm>
          <a:prstGeom prst="rect">
            <a:avLst/>
          </a:prstGeom>
          <a:noFill/>
          <a:ln>
            <a:noFill/>
          </a:ln>
        </p:spPr>
      </p:pic>
      <p:sp>
        <p:nvSpPr>
          <p:cNvPr id="177" name="Google Shape;177;p17"/>
          <p:cNvSpPr/>
          <p:nvPr/>
        </p:nvSpPr>
        <p:spPr>
          <a:xfrm>
            <a:off x="0" y="499250"/>
            <a:ext cx="12192000" cy="6222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900" b="1" i="0" u="none" strike="noStrike" cap="none">
                <a:solidFill>
                  <a:srgbClr val="274139"/>
                </a:solidFill>
                <a:latin typeface="Lexend"/>
                <a:ea typeface="Lexend"/>
                <a:cs typeface="Lexend"/>
                <a:sym typeface="Lexend"/>
              </a:rPr>
              <a:t>Imaginez</a:t>
            </a:r>
            <a:r>
              <a:rPr lang="fr-FR" sz="2900" b="0" i="0" u="none" strike="noStrike" cap="none">
                <a:solidFill>
                  <a:srgbClr val="274139"/>
                </a:solidFill>
                <a:latin typeface="Lexend Thin"/>
                <a:ea typeface="Lexend Thin"/>
                <a:cs typeface="Lexend Thin"/>
                <a:sym typeface="Lexend Thin"/>
              </a:rPr>
              <a:t> </a:t>
            </a:r>
            <a:r>
              <a:rPr lang="fr-FR" sz="2900" b="0" i="0" u="none" strike="noStrike" cap="none">
                <a:solidFill>
                  <a:srgbClr val="274139"/>
                </a:solidFill>
                <a:latin typeface="Lexend Light"/>
                <a:ea typeface="Lexend Light"/>
                <a:cs typeface="Lexend Light"/>
                <a:sym typeface="Lexend Light"/>
              </a:rPr>
              <a:t>le futur,</a:t>
            </a:r>
            <a:r>
              <a:rPr lang="fr-FR" sz="2900" b="0" i="0" u="none" strike="noStrike" cap="none">
                <a:solidFill>
                  <a:srgbClr val="274139"/>
                </a:solidFill>
                <a:latin typeface="Lexend Thin"/>
                <a:ea typeface="Lexend Thin"/>
                <a:cs typeface="Lexend Thin"/>
                <a:sym typeface="Lexend Thin"/>
              </a:rPr>
              <a:t> </a:t>
            </a:r>
            <a:r>
              <a:rPr lang="fr-FR" sz="2900" b="1" i="0" u="none" strike="noStrike" cap="none">
                <a:solidFill>
                  <a:srgbClr val="274139"/>
                </a:solidFill>
                <a:latin typeface="Lexend"/>
                <a:ea typeface="Lexend"/>
                <a:cs typeface="Lexend"/>
                <a:sym typeface="Lexend"/>
              </a:rPr>
              <a:t>créez</a:t>
            </a:r>
            <a:r>
              <a:rPr lang="fr-FR" sz="2900" b="0" i="0" u="none" strike="noStrike" cap="none">
                <a:solidFill>
                  <a:srgbClr val="274139"/>
                </a:solidFill>
                <a:latin typeface="Lexend Thin"/>
                <a:ea typeface="Lexend Thin"/>
                <a:cs typeface="Lexend Thin"/>
                <a:sym typeface="Lexend Thin"/>
              </a:rPr>
              <a:t> </a:t>
            </a:r>
            <a:r>
              <a:rPr lang="fr-FR" sz="2900" b="0" i="0" u="none" strike="noStrike" cap="none">
                <a:solidFill>
                  <a:srgbClr val="274139"/>
                </a:solidFill>
                <a:latin typeface="Lexend Light"/>
                <a:ea typeface="Lexend Light"/>
                <a:cs typeface="Lexend Light"/>
                <a:sym typeface="Lexend Light"/>
              </a:rPr>
              <a:t>votre scénario de</a:t>
            </a:r>
            <a:r>
              <a:rPr lang="fr-FR" sz="2900" b="0" i="0" u="none" strike="noStrike" cap="none">
                <a:solidFill>
                  <a:srgbClr val="274139"/>
                </a:solidFill>
                <a:latin typeface="Lexend Thin"/>
                <a:ea typeface="Lexend Thin"/>
                <a:cs typeface="Lexend Thin"/>
                <a:sym typeface="Lexend Thin"/>
              </a:rPr>
              <a:t> </a:t>
            </a:r>
            <a:r>
              <a:rPr lang="fr-FR" sz="2900" b="1" i="0" u="none" strike="noStrike" cap="none">
                <a:solidFill>
                  <a:srgbClr val="274139"/>
                </a:solidFill>
                <a:latin typeface="Lexend"/>
                <a:ea typeface="Lexend"/>
                <a:cs typeface="Lexend"/>
                <a:sym typeface="Lexend"/>
              </a:rPr>
              <a:t>transition</a:t>
            </a:r>
            <a:r>
              <a:rPr lang="fr-FR" sz="2900" b="0" i="0" u="none" strike="noStrike" cap="none">
                <a:solidFill>
                  <a:srgbClr val="274139"/>
                </a:solidFill>
                <a:latin typeface="Lexend Thin"/>
                <a:ea typeface="Lexend Thin"/>
                <a:cs typeface="Lexend Thin"/>
                <a:sym typeface="Lexend Thin"/>
              </a:rPr>
              <a:t> </a:t>
            </a:r>
            <a:r>
              <a:rPr lang="fr-FR" sz="2900" b="1" i="0" u="none" strike="noStrike" cap="none">
                <a:solidFill>
                  <a:schemeClr val="dk2"/>
                </a:solidFill>
                <a:latin typeface="Lexend"/>
                <a:ea typeface="Lexend"/>
                <a:cs typeface="Lexend"/>
                <a:sym typeface="Lexend"/>
              </a:rPr>
              <a:t>!</a:t>
            </a:r>
            <a:endParaRPr sz="2900" b="1" i="0" u="none" strike="noStrike" cap="none">
              <a:solidFill>
                <a:schemeClr val="dk2"/>
              </a:solidFill>
              <a:latin typeface="Lexend"/>
              <a:ea typeface="Lexend"/>
              <a:cs typeface="Lexend"/>
              <a:sym typeface="Lexend"/>
            </a:endParaRPr>
          </a:p>
        </p:txBody>
      </p:sp>
      <p:grpSp>
        <p:nvGrpSpPr>
          <p:cNvPr id="178" name="Google Shape;178;p17"/>
          <p:cNvGrpSpPr/>
          <p:nvPr/>
        </p:nvGrpSpPr>
        <p:grpSpPr>
          <a:xfrm>
            <a:off x="2748303" y="1459476"/>
            <a:ext cx="6695395" cy="4663551"/>
            <a:chOff x="3578510" y="1419647"/>
            <a:chExt cx="4021500" cy="3062887"/>
          </a:xfrm>
        </p:grpSpPr>
        <p:sp>
          <p:nvSpPr>
            <p:cNvPr id="179" name="Google Shape;179;p17"/>
            <p:cNvSpPr/>
            <p:nvPr/>
          </p:nvSpPr>
          <p:spPr>
            <a:xfrm>
              <a:off x="3716658" y="1548119"/>
              <a:ext cx="3748500" cy="2285700"/>
            </a:xfrm>
            <a:prstGeom prst="rect">
              <a:avLst/>
            </a:prstGeom>
            <a:noFill/>
            <a:ln w="1905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7"/>
            <p:cNvSpPr/>
            <p:nvPr/>
          </p:nvSpPr>
          <p:spPr>
            <a:xfrm>
              <a:off x="3578510" y="1419647"/>
              <a:ext cx="4021500" cy="2544300"/>
            </a:xfrm>
            <a:prstGeom prst="roundRect">
              <a:avLst>
                <a:gd name="adj" fmla="val 3857"/>
              </a:avLst>
            </a:prstGeom>
            <a:solidFill>
              <a:srgbClr val="FFFAF2"/>
            </a:solidFill>
            <a:ln w="19050" cap="flat" cmpd="sng">
              <a:solidFill>
                <a:srgbClr val="BB8A6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1" name="Google Shape;181;p17"/>
            <p:cNvGrpSpPr/>
            <p:nvPr/>
          </p:nvGrpSpPr>
          <p:grpSpPr>
            <a:xfrm>
              <a:off x="3605853" y="1447364"/>
              <a:ext cx="3966900" cy="3035170"/>
              <a:chOff x="3605853" y="1447364"/>
              <a:chExt cx="3966900" cy="3035170"/>
            </a:xfrm>
          </p:grpSpPr>
          <p:sp>
            <p:nvSpPr>
              <p:cNvPr id="182" name="Google Shape;182;p17"/>
              <p:cNvSpPr/>
              <p:nvPr/>
            </p:nvSpPr>
            <p:spPr>
              <a:xfrm>
                <a:off x="3605853" y="1447364"/>
                <a:ext cx="3966900" cy="2488800"/>
              </a:xfrm>
              <a:prstGeom prst="roundRect">
                <a:avLst>
                  <a:gd name="adj" fmla="val 3282"/>
                </a:avLst>
              </a:prstGeom>
              <a:solidFill>
                <a:srgbClr val="FFFAF2"/>
              </a:solidFill>
              <a:ln w="19050" cap="flat" cmpd="sng">
                <a:solidFill>
                  <a:srgbClr val="BB8A6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7"/>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84" name="Google Shape;184;p17"/>
            <p:cNvCxnSpPr/>
            <p:nvPr/>
          </p:nvCxnSpPr>
          <p:spPr>
            <a:xfrm>
              <a:off x="4915750" y="4433452"/>
              <a:ext cx="1353300" cy="0"/>
            </a:xfrm>
            <a:prstGeom prst="straightConnector1">
              <a:avLst/>
            </a:prstGeom>
            <a:noFill/>
            <a:ln w="28575" cap="flat" cmpd="sng">
              <a:solidFill>
                <a:schemeClr val="dk2"/>
              </a:solidFill>
              <a:prstDash val="solid"/>
              <a:round/>
              <a:headEnd type="none" w="sm" len="sm"/>
              <a:tailEnd type="none" w="sm" len="sm"/>
            </a:ln>
          </p:spPr>
        </p:cxnSp>
      </p:grpSp>
      <p:sp>
        <p:nvSpPr>
          <p:cNvPr id="185" name="Google Shape;185;p17"/>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6</a:t>
            </a:fld>
            <a:endParaRPr/>
          </a:p>
        </p:txBody>
      </p:sp>
      <p:pic>
        <p:nvPicPr>
          <p:cNvPr id="186" name="Google Shape;186;p17"/>
          <p:cNvPicPr preferRelativeResize="0"/>
          <p:nvPr/>
        </p:nvPicPr>
        <p:blipFill rotWithShape="1">
          <a:blip r:embed="rId4">
            <a:alphaModFix amt="12000"/>
          </a:blip>
          <a:srcRect l="-30753"/>
          <a:stretch/>
        </p:blipFill>
        <p:spPr>
          <a:xfrm flipH="1">
            <a:off x="63138" y="1543725"/>
            <a:ext cx="6695224" cy="5266650"/>
          </a:xfrm>
          <a:prstGeom prst="rect">
            <a:avLst/>
          </a:prstGeom>
          <a:noFill/>
          <a:ln>
            <a:noFill/>
          </a:ln>
        </p:spPr>
      </p:pic>
      <p:pic>
        <p:nvPicPr>
          <p:cNvPr id="187" name="Google Shape;187;p17"/>
          <p:cNvPicPr preferRelativeResize="0"/>
          <p:nvPr/>
        </p:nvPicPr>
        <p:blipFill rotWithShape="1">
          <a:blip r:embed="rId5">
            <a:alphaModFix/>
          </a:blip>
          <a:srcRect/>
          <a:stretch/>
        </p:blipFill>
        <p:spPr>
          <a:xfrm>
            <a:off x="2910508" y="1637150"/>
            <a:ext cx="6371000" cy="35836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1029"/>
        <p:cNvGrpSpPr/>
        <p:nvPr/>
      </p:nvGrpSpPr>
      <p:grpSpPr>
        <a:xfrm>
          <a:off x="0" y="0"/>
          <a:ext cx="0" cy="0"/>
          <a:chOff x="0" y="0"/>
          <a:chExt cx="0" cy="0"/>
        </a:xfrm>
      </p:grpSpPr>
      <p:sp>
        <p:nvSpPr>
          <p:cNvPr id="1030" name="Google Shape;1030;p69"/>
          <p:cNvSpPr/>
          <p:nvPr/>
        </p:nvSpPr>
        <p:spPr>
          <a:xfrm>
            <a:off x="6575513" y="1211850"/>
            <a:ext cx="4727400" cy="4331100"/>
          </a:xfrm>
          <a:prstGeom prst="roundRect">
            <a:avLst>
              <a:gd name="adj" fmla="val 6488"/>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69"/>
          <p:cNvSpPr/>
          <p:nvPr/>
        </p:nvSpPr>
        <p:spPr>
          <a:xfrm>
            <a:off x="6634258" y="1265661"/>
            <a:ext cx="4609800" cy="4223700"/>
          </a:xfrm>
          <a:prstGeom prst="roundRect">
            <a:avLst>
              <a:gd name="adj" fmla="val 5703"/>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69"/>
          <p:cNvSpPr/>
          <p:nvPr/>
        </p:nvSpPr>
        <p:spPr>
          <a:xfrm>
            <a:off x="889088" y="1211850"/>
            <a:ext cx="4727400" cy="4331100"/>
          </a:xfrm>
          <a:prstGeom prst="roundRect">
            <a:avLst>
              <a:gd name="adj" fmla="val 6488"/>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69"/>
          <p:cNvSpPr/>
          <p:nvPr/>
        </p:nvSpPr>
        <p:spPr>
          <a:xfrm>
            <a:off x="947833" y="1265661"/>
            <a:ext cx="4609800" cy="4223700"/>
          </a:xfrm>
          <a:prstGeom prst="roundRect">
            <a:avLst>
              <a:gd name="adj" fmla="val 5703"/>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69"/>
          <p:cNvSpPr txBox="1"/>
          <p:nvPr/>
        </p:nvSpPr>
        <p:spPr>
          <a:xfrm>
            <a:off x="1132425" y="1318775"/>
            <a:ext cx="4024200" cy="3811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800"/>
              <a:buFont typeface="Arial"/>
              <a:buNone/>
            </a:pPr>
            <a:r>
              <a:rPr lang="fr-FR" sz="1800" b="1" i="0" u="none" strike="noStrike" cap="none">
                <a:solidFill>
                  <a:srgbClr val="274139"/>
                </a:solidFill>
                <a:latin typeface="Lexend"/>
                <a:ea typeface="Lexend"/>
                <a:cs typeface="Lexend"/>
                <a:sym typeface="Lexend"/>
              </a:rPr>
              <a:t>Présentation des cartes : </a:t>
            </a:r>
            <a:endParaRPr sz="1800" b="1" i="0" u="none" strike="noStrike" cap="none">
              <a:solidFill>
                <a:srgbClr val="274139"/>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274139"/>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1800"/>
              <a:buFont typeface="Arial"/>
              <a:buNone/>
            </a:pPr>
            <a:r>
              <a:rPr lang="fr-FR" sz="1800" b="0" i="0" u="none" strike="noStrike" cap="none">
                <a:solidFill>
                  <a:srgbClr val="274139"/>
                </a:solidFill>
                <a:latin typeface="Lexend"/>
                <a:ea typeface="Lexend"/>
                <a:cs typeface="Lexend"/>
                <a:sym typeface="Lexend"/>
              </a:rPr>
              <a:t>5 Ministres vont présenter l’action sur leur domaine : </a:t>
            </a:r>
            <a:endParaRPr sz="1800" b="0" i="0" u="none" strike="noStrike" cap="none">
              <a:solidFill>
                <a:srgbClr val="274139"/>
              </a:solidFill>
              <a:latin typeface="Lexend"/>
              <a:ea typeface="Lexend"/>
              <a:cs typeface="Lexend"/>
              <a:sym typeface="Lexend"/>
            </a:endParaRPr>
          </a:p>
          <a:p>
            <a:pPr marL="342900" marR="0" lvl="0" indent="-342900" algn="l" rtl="0">
              <a:lnSpc>
                <a:spcPct val="90000"/>
              </a:lnSpc>
              <a:spcBef>
                <a:spcPts val="600"/>
              </a:spcBef>
              <a:spcAft>
                <a:spcPts val="0"/>
              </a:spcAft>
              <a:buClr>
                <a:srgbClr val="274139"/>
              </a:buClr>
              <a:buSzPts val="1800"/>
              <a:buFont typeface="Lexend"/>
              <a:buChar char="•"/>
            </a:pPr>
            <a:r>
              <a:rPr lang="fr-FR" sz="1800" b="0" i="0" u="none" strike="noStrike" cap="none">
                <a:solidFill>
                  <a:srgbClr val="274139"/>
                </a:solidFill>
                <a:latin typeface="Lexend"/>
                <a:ea typeface="Lexend"/>
                <a:cs typeface="Lexend"/>
                <a:sym typeface="Lexend"/>
              </a:rPr>
              <a:t>Premier Ministre (animateur)</a:t>
            </a:r>
            <a:endParaRPr sz="1800" b="0" i="0" u="none" strike="noStrike" cap="none">
              <a:solidFill>
                <a:srgbClr val="274139"/>
              </a:solidFill>
              <a:latin typeface="Lexend"/>
              <a:ea typeface="Lexend"/>
              <a:cs typeface="Lexend"/>
              <a:sym typeface="Lexend"/>
            </a:endParaRPr>
          </a:p>
          <a:p>
            <a:pPr marL="342900" marR="0" lvl="0" indent="-342900" algn="l" rtl="0">
              <a:lnSpc>
                <a:spcPct val="90000"/>
              </a:lnSpc>
              <a:spcBef>
                <a:spcPts val="600"/>
              </a:spcBef>
              <a:spcAft>
                <a:spcPts val="0"/>
              </a:spcAft>
              <a:buClr>
                <a:srgbClr val="274139"/>
              </a:buClr>
              <a:buSzPts val="1800"/>
              <a:buFont typeface="Lexend"/>
              <a:buChar char="•"/>
            </a:pPr>
            <a:r>
              <a:rPr lang="fr-FR" sz="1800" b="0" i="0" u="none" strike="noStrike" cap="none">
                <a:solidFill>
                  <a:srgbClr val="274139"/>
                </a:solidFill>
                <a:latin typeface="Lexend"/>
                <a:ea typeface="Lexend"/>
                <a:cs typeface="Lexend"/>
                <a:sym typeface="Lexend"/>
              </a:rPr>
              <a:t>Ministre de l'Agriculture et de la Souveraineté alimentaire </a:t>
            </a:r>
            <a:endParaRPr sz="1800" b="0" i="0" u="none" strike="noStrike" cap="none">
              <a:solidFill>
                <a:srgbClr val="274139"/>
              </a:solidFill>
              <a:latin typeface="Lexend"/>
              <a:ea typeface="Lexend"/>
              <a:cs typeface="Lexend"/>
              <a:sym typeface="Lexend"/>
            </a:endParaRPr>
          </a:p>
          <a:p>
            <a:pPr marL="342900" marR="0" lvl="0" indent="-342900" algn="l" rtl="0">
              <a:lnSpc>
                <a:spcPct val="90000"/>
              </a:lnSpc>
              <a:spcBef>
                <a:spcPts val="600"/>
              </a:spcBef>
              <a:spcAft>
                <a:spcPts val="0"/>
              </a:spcAft>
              <a:buClr>
                <a:srgbClr val="274139"/>
              </a:buClr>
              <a:buSzPts val="1800"/>
              <a:buFont typeface="Lexend"/>
              <a:buChar char="•"/>
            </a:pPr>
            <a:r>
              <a:rPr lang="fr-FR" sz="1800" b="0" i="0" u="none" strike="noStrike" cap="none">
                <a:solidFill>
                  <a:srgbClr val="274139"/>
                </a:solidFill>
                <a:latin typeface="Lexend"/>
                <a:ea typeface="Lexend"/>
                <a:cs typeface="Lexend"/>
                <a:sym typeface="Lexend"/>
              </a:rPr>
              <a:t>Ministre de la Transition énergétique </a:t>
            </a:r>
            <a:endParaRPr sz="1800" b="0" i="0" u="none" strike="noStrike" cap="none">
              <a:solidFill>
                <a:srgbClr val="274139"/>
              </a:solidFill>
              <a:latin typeface="Lexend"/>
              <a:ea typeface="Lexend"/>
              <a:cs typeface="Lexend"/>
              <a:sym typeface="Lexend"/>
            </a:endParaRPr>
          </a:p>
          <a:p>
            <a:pPr marL="342900" marR="0" lvl="0" indent="-342900" algn="l" rtl="0">
              <a:lnSpc>
                <a:spcPct val="90000"/>
              </a:lnSpc>
              <a:spcBef>
                <a:spcPts val="600"/>
              </a:spcBef>
              <a:spcAft>
                <a:spcPts val="0"/>
              </a:spcAft>
              <a:buClr>
                <a:srgbClr val="274139"/>
              </a:buClr>
              <a:buSzPts val="1800"/>
              <a:buFont typeface="Lexend"/>
              <a:buChar char="•"/>
            </a:pPr>
            <a:r>
              <a:rPr lang="fr-FR" sz="1800" b="0" i="0" u="none" strike="noStrike" cap="none">
                <a:solidFill>
                  <a:srgbClr val="274139"/>
                </a:solidFill>
                <a:latin typeface="Lexend"/>
                <a:ea typeface="Lexend"/>
                <a:cs typeface="Lexend"/>
                <a:sym typeface="Lexend"/>
              </a:rPr>
              <a:t>Ministre de la Santé et de la Prévention </a:t>
            </a:r>
            <a:endParaRPr sz="1800" b="0" i="0" u="none" strike="noStrike" cap="none">
              <a:solidFill>
                <a:srgbClr val="274139"/>
              </a:solidFill>
              <a:latin typeface="Lexend"/>
              <a:ea typeface="Lexend"/>
              <a:cs typeface="Lexend"/>
              <a:sym typeface="Lexend"/>
            </a:endParaRPr>
          </a:p>
          <a:p>
            <a:pPr marL="342900" marR="0" lvl="0" indent="-342900" algn="l" rtl="0">
              <a:lnSpc>
                <a:spcPct val="90000"/>
              </a:lnSpc>
              <a:spcBef>
                <a:spcPts val="600"/>
              </a:spcBef>
              <a:spcAft>
                <a:spcPts val="0"/>
              </a:spcAft>
              <a:buClr>
                <a:srgbClr val="274139"/>
              </a:buClr>
              <a:buSzPts val="1800"/>
              <a:buFont typeface="Lexend"/>
              <a:buChar char="•"/>
            </a:pPr>
            <a:r>
              <a:rPr lang="fr-FR" sz="1800" b="0" i="0" u="none" strike="noStrike" cap="none">
                <a:solidFill>
                  <a:srgbClr val="274139"/>
                </a:solidFill>
                <a:latin typeface="Lexend"/>
                <a:ea typeface="Lexend"/>
                <a:cs typeface="Lexend"/>
                <a:sym typeface="Lexend"/>
              </a:rPr>
              <a:t>Ministre de l'Éducation nationale et de la Jeunesse </a:t>
            </a:r>
            <a:endParaRPr sz="1800" b="1" i="0" u="none" strike="noStrike" cap="none">
              <a:solidFill>
                <a:srgbClr val="274139"/>
              </a:solidFill>
              <a:latin typeface="Lexend"/>
              <a:ea typeface="Lexend"/>
              <a:cs typeface="Lexend"/>
              <a:sym typeface="Lexend"/>
            </a:endParaRPr>
          </a:p>
        </p:txBody>
      </p:sp>
      <p:sp>
        <p:nvSpPr>
          <p:cNvPr id="1035" name="Google Shape;1035;p69"/>
          <p:cNvSpPr txBox="1"/>
          <p:nvPr/>
        </p:nvSpPr>
        <p:spPr>
          <a:xfrm>
            <a:off x="6921832" y="1318775"/>
            <a:ext cx="4024200" cy="3407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600"/>
              </a:spcBef>
              <a:spcAft>
                <a:spcPts val="0"/>
              </a:spcAft>
              <a:buClr>
                <a:srgbClr val="000000"/>
              </a:buClr>
              <a:buSzPts val="1800"/>
              <a:buFont typeface="Arial"/>
              <a:buNone/>
            </a:pPr>
            <a:r>
              <a:rPr lang="fr-FR" sz="1800" b="1" i="0" u="none" strike="noStrike" cap="none">
                <a:solidFill>
                  <a:srgbClr val="274139"/>
                </a:solidFill>
                <a:latin typeface="Lexend"/>
                <a:ea typeface="Lexend"/>
                <a:cs typeface="Lexend"/>
                <a:sym typeface="Lexend"/>
              </a:rPr>
              <a:t>Débat et décision</a:t>
            </a:r>
            <a:br>
              <a:rPr lang="fr-FR" sz="1800" b="1" i="0" u="none" strike="noStrike" cap="none">
                <a:solidFill>
                  <a:srgbClr val="274139"/>
                </a:solidFill>
                <a:latin typeface="Lexend"/>
                <a:ea typeface="Lexend"/>
                <a:cs typeface="Lexend"/>
                <a:sym typeface="Lexend"/>
              </a:rPr>
            </a:br>
            <a:endParaRPr sz="1800" b="1" i="0" u="none" strike="noStrike" cap="none">
              <a:solidFill>
                <a:srgbClr val="274139"/>
              </a:solidFill>
              <a:latin typeface="Lexend"/>
              <a:ea typeface="Lexend"/>
              <a:cs typeface="Lexend"/>
              <a:sym typeface="Lexend"/>
            </a:endParaRPr>
          </a:p>
          <a:p>
            <a:pPr marL="342900" marR="0" lvl="0" indent="-342900" algn="l" rtl="0">
              <a:lnSpc>
                <a:spcPct val="90000"/>
              </a:lnSpc>
              <a:spcBef>
                <a:spcPts val="600"/>
              </a:spcBef>
              <a:spcAft>
                <a:spcPts val="0"/>
              </a:spcAft>
              <a:buClr>
                <a:srgbClr val="274139"/>
              </a:buClr>
              <a:buSzPts val="1800"/>
              <a:buFont typeface="Lexend"/>
              <a:buChar char="•"/>
            </a:pPr>
            <a:r>
              <a:rPr lang="fr-FR" sz="1800" b="0" i="0" u="none" strike="noStrike" cap="none">
                <a:solidFill>
                  <a:srgbClr val="274139"/>
                </a:solidFill>
                <a:latin typeface="Lexend"/>
                <a:ea typeface="Lexend"/>
                <a:cs typeface="Lexend"/>
                <a:sym typeface="Lexend"/>
              </a:rPr>
              <a:t>Le débat est libre ! A vous d’argumenter !</a:t>
            </a:r>
            <a:br>
              <a:rPr lang="fr-FR" sz="1800" b="0" i="0" u="none" strike="noStrike" cap="none">
                <a:solidFill>
                  <a:srgbClr val="274139"/>
                </a:solidFill>
                <a:latin typeface="Lexend"/>
                <a:ea typeface="Lexend"/>
                <a:cs typeface="Lexend"/>
                <a:sym typeface="Lexend"/>
              </a:rPr>
            </a:br>
            <a:endParaRPr sz="1800" b="0" i="0" u="none" strike="noStrike" cap="none">
              <a:solidFill>
                <a:srgbClr val="274139"/>
              </a:solidFill>
              <a:latin typeface="Lexend"/>
              <a:ea typeface="Lexend"/>
              <a:cs typeface="Lexend"/>
              <a:sym typeface="Lexend"/>
            </a:endParaRPr>
          </a:p>
          <a:p>
            <a:pPr marL="342900" marR="0" lvl="0" indent="-342900" algn="l" rtl="0">
              <a:lnSpc>
                <a:spcPct val="90000"/>
              </a:lnSpc>
              <a:spcBef>
                <a:spcPts val="600"/>
              </a:spcBef>
              <a:spcAft>
                <a:spcPts val="0"/>
              </a:spcAft>
              <a:buClr>
                <a:srgbClr val="274139"/>
              </a:buClr>
              <a:buSzPts val="1800"/>
              <a:buFont typeface="Lexend"/>
              <a:buChar char="•"/>
            </a:pPr>
            <a:r>
              <a:rPr lang="fr-FR" sz="1800" b="0" i="0" u="none" strike="noStrike" cap="none">
                <a:solidFill>
                  <a:srgbClr val="274139"/>
                </a:solidFill>
                <a:latin typeface="Lexend"/>
                <a:ea typeface="Lexend"/>
                <a:cs typeface="Lexend"/>
                <a:sym typeface="Lexend"/>
              </a:rPr>
              <a:t>Le Premier Ministre souhaite un consensus entre tous les Ministres. </a:t>
            </a:r>
            <a:br>
              <a:rPr lang="fr-FR" sz="1800" b="0" i="0" u="none" strike="noStrike" cap="none">
                <a:solidFill>
                  <a:srgbClr val="274139"/>
                </a:solidFill>
                <a:latin typeface="Lexend"/>
                <a:ea typeface="Lexend"/>
                <a:cs typeface="Lexend"/>
                <a:sym typeface="Lexend"/>
              </a:rPr>
            </a:br>
            <a:endParaRPr sz="1800" b="0" i="0" u="none" strike="noStrike" cap="none">
              <a:solidFill>
                <a:srgbClr val="274139"/>
              </a:solidFill>
              <a:latin typeface="Lexend"/>
              <a:ea typeface="Lexend"/>
              <a:cs typeface="Lexend"/>
              <a:sym typeface="Lexend"/>
            </a:endParaRPr>
          </a:p>
          <a:p>
            <a:pPr marL="342900" marR="0" lvl="0" indent="-342900" algn="l" rtl="0">
              <a:lnSpc>
                <a:spcPct val="90000"/>
              </a:lnSpc>
              <a:spcBef>
                <a:spcPts val="600"/>
              </a:spcBef>
              <a:spcAft>
                <a:spcPts val="0"/>
              </a:spcAft>
              <a:buClr>
                <a:srgbClr val="274139"/>
              </a:buClr>
              <a:buSzPts val="1800"/>
              <a:buFont typeface="Lexend"/>
              <a:buChar char="•"/>
            </a:pPr>
            <a:r>
              <a:rPr lang="fr-FR" sz="1800" b="0" i="0" u="none" strike="noStrike" cap="none">
                <a:solidFill>
                  <a:srgbClr val="274139"/>
                </a:solidFill>
                <a:latin typeface="Lexend"/>
                <a:ea typeface="Lexend"/>
                <a:cs typeface="Lexend"/>
                <a:sym typeface="Lexend"/>
              </a:rPr>
              <a:t>Néanmoins, si c’est impossible, il imposera un vote à la majorité.</a:t>
            </a:r>
            <a:endParaRPr sz="1800" b="0" i="0" u="none" strike="noStrike" cap="none">
              <a:solidFill>
                <a:srgbClr val="274139"/>
              </a:solidFill>
              <a:latin typeface="Lexend"/>
              <a:ea typeface="Lexend"/>
              <a:cs typeface="Lexend"/>
              <a:sym typeface="Lexend"/>
            </a:endParaRPr>
          </a:p>
        </p:txBody>
      </p:sp>
      <p:sp>
        <p:nvSpPr>
          <p:cNvPr id="1036" name="Google Shape;1036;p69"/>
          <p:cNvSpPr txBox="1"/>
          <p:nvPr/>
        </p:nvSpPr>
        <p:spPr>
          <a:xfrm>
            <a:off x="5270315" y="6653546"/>
            <a:ext cx="1651500" cy="231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000"/>
              <a:buFont typeface="Arial"/>
              <a:buNone/>
            </a:pPr>
            <a:r>
              <a:rPr lang="fr-FR" sz="1000" b="0" i="0" u="none" strike="noStrike" cap="none">
                <a:solidFill>
                  <a:schemeClr val="lt1"/>
                </a:solidFill>
                <a:latin typeface="Raleway Medium"/>
                <a:ea typeface="Raleway Medium"/>
                <a:cs typeface="Raleway Medium"/>
                <a:sym typeface="Raleway Medium"/>
              </a:rPr>
              <a:t>Tour 1 : 2/3</a:t>
            </a:r>
            <a:endParaRPr sz="1400" b="0" i="0" u="none" strike="noStrike" cap="none">
              <a:solidFill>
                <a:srgbClr val="000000"/>
              </a:solidFill>
              <a:latin typeface="Arial"/>
              <a:ea typeface="Arial"/>
              <a:cs typeface="Arial"/>
              <a:sym typeface="Arial"/>
            </a:endParaRPr>
          </a:p>
        </p:txBody>
      </p:sp>
      <p:sp>
        <p:nvSpPr>
          <p:cNvPr id="1037" name="Google Shape;1037;p69"/>
          <p:cNvSpPr/>
          <p:nvPr/>
        </p:nvSpPr>
        <p:spPr>
          <a:xfrm>
            <a:off x="133350" y="101275"/>
            <a:ext cx="5756100" cy="6630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 Débat </a:t>
            </a:r>
            <a:r>
              <a:rPr lang="fr-FR" sz="3800" b="1" i="0" u="none" strike="noStrike" cap="none">
                <a:solidFill>
                  <a:srgbClr val="BB8A61"/>
                </a:solidFill>
                <a:latin typeface="Lexend"/>
                <a:ea typeface="Lexend"/>
                <a:cs typeface="Lexend"/>
                <a:sym typeface="Lexend"/>
              </a:rPr>
              <a:t>&amp;</a:t>
            </a:r>
            <a:r>
              <a:rPr lang="fr-FR" sz="3800" b="1" i="0" u="none" strike="noStrike" cap="none">
                <a:solidFill>
                  <a:srgbClr val="27423A"/>
                </a:solidFill>
                <a:latin typeface="Lexend"/>
                <a:ea typeface="Lexend"/>
                <a:cs typeface="Lexend"/>
                <a:sym typeface="Lexend"/>
              </a:rPr>
              <a:t> Décision</a:t>
            </a:r>
            <a:endParaRPr sz="3800" b="1" i="0" u="none" strike="noStrike" cap="none">
              <a:solidFill>
                <a:srgbClr val="27423A"/>
              </a:solidFill>
              <a:latin typeface="Lexend"/>
              <a:ea typeface="Lexend"/>
              <a:cs typeface="Lexend"/>
              <a:sym typeface="Lexend"/>
            </a:endParaRPr>
          </a:p>
        </p:txBody>
      </p:sp>
      <p:sp>
        <p:nvSpPr>
          <p:cNvPr id="1038" name="Google Shape;1038;p69"/>
          <p:cNvSpPr/>
          <p:nvPr/>
        </p:nvSpPr>
        <p:spPr>
          <a:xfrm rot="1053">
            <a:off x="8768939" y="5991000"/>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b="0" i="0" u="none" strike="noStrike" cap="none">
                <a:solidFill>
                  <a:srgbClr val="FFFAF2"/>
                </a:solidFill>
                <a:latin typeface="Lexend"/>
                <a:ea typeface="Lexend"/>
                <a:cs typeface="Lexend"/>
                <a:sym typeface="Lexend"/>
              </a:rPr>
              <a:t>2025-</a:t>
            </a:r>
            <a:r>
              <a:rPr lang="fr-FR" sz="3000">
                <a:solidFill>
                  <a:srgbClr val="FFFAF2"/>
                </a:solidFill>
                <a:latin typeface="Lexend"/>
                <a:ea typeface="Lexend"/>
                <a:cs typeface="Lexend"/>
                <a:sym typeface="Lexend"/>
              </a:rPr>
              <a:t>2031</a:t>
            </a:r>
            <a:endParaRPr sz="3000" b="0" i="0" u="none" strike="noStrike" cap="none">
              <a:solidFill>
                <a:srgbClr val="FFFAF2"/>
              </a:solidFill>
              <a:latin typeface="Lexend"/>
              <a:ea typeface="Lexend"/>
              <a:cs typeface="Lexend"/>
              <a:sym typeface="Lexend"/>
            </a:endParaRPr>
          </a:p>
        </p:txBody>
      </p:sp>
      <p:sp>
        <p:nvSpPr>
          <p:cNvPr id="1039" name="Google Shape;1039;p69"/>
          <p:cNvSpPr txBox="1"/>
          <p:nvPr/>
        </p:nvSpPr>
        <p:spPr>
          <a:xfrm>
            <a:off x="4547163" y="4527150"/>
            <a:ext cx="15525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fr-FR" sz="5400" b="1" i="0" u="none" strike="noStrike" cap="none">
                <a:solidFill>
                  <a:srgbClr val="BB8A61"/>
                </a:solidFill>
                <a:latin typeface="Lexend"/>
                <a:ea typeface="Lexend"/>
                <a:cs typeface="Lexend"/>
                <a:sym typeface="Lexend"/>
              </a:rPr>
              <a:t>01</a:t>
            </a:r>
            <a:endParaRPr sz="5400" b="1" i="0" u="none" strike="noStrike" cap="none">
              <a:solidFill>
                <a:srgbClr val="BB8A61"/>
              </a:solidFill>
              <a:latin typeface="Lexend"/>
              <a:ea typeface="Lexend"/>
              <a:cs typeface="Lexend"/>
              <a:sym typeface="Lexend"/>
            </a:endParaRPr>
          </a:p>
        </p:txBody>
      </p:sp>
      <p:sp>
        <p:nvSpPr>
          <p:cNvPr id="1040" name="Google Shape;1040;p69"/>
          <p:cNvSpPr txBox="1"/>
          <p:nvPr/>
        </p:nvSpPr>
        <p:spPr>
          <a:xfrm>
            <a:off x="10153788" y="4527150"/>
            <a:ext cx="15525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fr-FR" sz="5400" b="1" i="0" u="none" strike="noStrike" cap="none">
                <a:solidFill>
                  <a:srgbClr val="BB8A61"/>
                </a:solidFill>
                <a:latin typeface="Lexend"/>
                <a:ea typeface="Lexend"/>
                <a:cs typeface="Lexend"/>
                <a:sym typeface="Lexend"/>
              </a:rPr>
              <a:t>02</a:t>
            </a:r>
            <a:endParaRPr sz="5400" b="1" i="0" u="none" strike="noStrike" cap="none">
              <a:solidFill>
                <a:srgbClr val="BB8A61"/>
              </a:solidFill>
              <a:latin typeface="Lexend"/>
              <a:ea typeface="Lexend"/>
              <a:cs typeface="Lexend"/>
              <a:sym typeface="Lexend"/>
            </a:endParaRPr>
          </a:p>
        </p:txBody>
      </p:sp>
      <p:sp>
        <p:nvSpPr>
          <p:cNvPr id="1041" name="Google Shape;1041;p69"/>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60</a:t>
            </a:fld>
            <a:endParaRPr/>
          </a:p>
        </p:txBody>
      </p:sp>
      <p:sp>
        <p:nvSpPr>
          <p:cNvPr id="1042" name="Google Shape;1042;p69"/>
          <p:cNvSpPr/>
          <p:nvPr/>
        </p:nvSpPr>
        <p:spPr>
          <a:xfrm rot="1053">
            <a:off x="8711714" y="6038625"/>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b="0" i="0" u="none" strike="noStrike" cap="none">
                <a:solidFill>
                  <a:srgbClr val="273845"/>
                </a:solidFill>
                <a:latin typeface="Lexend"/>
                <a:ea typeface="Lexend"/>
                <a:cs typeface="Lexend"/>
                <a:sym typeface="Lexend"/>
              </a:rPr>
              <a:t>202</a:t>
            </a:r>
            <a:r>
              <a:rPr lang="fr-FR" sz="3000">
                <a:solidFill>
                  <a:srgbClr val="273845"/>
                </a:solidFill>
                <a:latin typeface="Lexend"/>
                <a:ea typeface="Lexend"/>
                <a:cs typeface="Lexend"/>
                <a:sym typeface="Lexend"/>
              </a:rPr>
              <a:t>8</a:t>
            </a:r>
            <a:r>
              <a:rPr lang="fr-FR" sz="3000" b="0" i="0" u="none" strike="noStrike" cap="none">
                <a:solidFill>
                  <a:schemeClr val="accent2"/>
                </a:solidFill>
                <a:latin typeface="Lexend"/>
                <a:ea typeface="Lexend"/>
                <a:cs typeface="Lexend"/>
                <a:sym typeface="Lexend"/>
              </a:rPr>
              <a:t>-</a:t>
            </a:r>
            <a:r>
              <a:rPr lang="fr-FR" sz="3000">
                <a:solidFill>
                  <a:srgbClr val="273845"/>
                </a:solidFill>
                <a:latin typeface="Lexend"/>
                <a:ea typeface="Lexend"/>
                <a:cs typeface="Lexend"/>
                <a:sym typeface="Lexend"/>
              </a:rPr>
              <a:t>2031</a:t>
            </a:r>
            <a:endParaRPr sz="3000" b="0" i="0" u="none" strike="noStrike" cap="none">
              <a:solidFill>
                <a:srgbClr val="273845"/>
              </a:solidFill>
              <a:latin typeface="Lexend"/>
              <a:ea typeface="Lexend"/>
              <a:cs typeface="Lexend"/>
              <a:sym typeface="Lexend"/>
            </a:endParaRPr>
          </a:p>
        </p:txBody>
      </p:sp>
      <p:pic>
        <p:nvPicPr>
          <p:cNvPr id="1043" name="Google Shape;1043;p69"/>
          <p:cNvPicPr preferRelativeResize="0"/>
          <p:nvPr/>
        </p:nvPicPr>
        <p:blipFill>
          <a:blip r:embed="rId3">
            <a:alphaModFix amt="83000"/>
          </a:blip>
          <a:stretch>
            <a:fillRect/>
          </a:stretch>
        </p:blipFill>
        <p:spPr>
          <a:xfrm>
            <a:off x="8930500" y="5908499"/>
            <a:ext cx="633975" cy="5874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1048"/>
        <p:cNvGrpSpPr/>
        <p:nvPr/>
      </p:nvGrpSpPr>
      <p:grpSpPr>
        <a:xfrm>
          <a:off x="0" y="0"/>
          <a:ext cx="0" cy="0"/>
          <a:chOff x="0" y="0"/>
          <a:chExt cx="0" cy="0"/>
        </a:xfrm>
      </p:grpSpPr>
      <p:sp>
        <p:nvSpPr>
          <p:cNvPr id="1049" name="Google Shape;1049;p70"/>
          <p:cNvSpPr/>
          <p:nvPr/>
        </p:nvSpPr>
        <p:spPr>
          <a:xfrm>
            <a:off x="6707138" y="4519275"/>
            <a:ext cx="4337700" cy="1877700"/>
          </a:xfrm>
          <a:prstGeom prst="roundRect">
            <a:avLst>
              <a:gd name="adj" fmla="val 721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050" name="Google Shape;1050;p70"/>
          <p:cNvSpPr/>
          <p:nvPr/>
        </p:nvSpPr>
        <p:spPr>
          <a:xfrm>
            <a:off x="1292438" y="4551675"/>
            <a:ext cx="4337700" cy="1877700"/>
          </a:xfrm>
          <a:prstGeom prst="roundRect">
            <a:avLst>
              <a:gd name="adj" fmla="val 721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051" name="Google Shape;1051;p70"/>
          <p:cNvSpPr/>
          <p:nvPr/>
        </p:nvSpPr>
        <p:spPr>
          <a:xfrm>
            <a:off x="540000" y="1277050"/>
            <a:ext cx="11188200" cy="3041700"/>
          </a:xfrm>
          <a:prstGeom prst="roundRect">
            <a:avLst>
              <a:gd name="adj" fmla="val 721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70"/>
          <p:cNvSpPr/>
          <p:nvPr/>
        </p:nvSpPr>
        <p:spPr>
          <a:xfrm>
            <a:off x="529200" y="329250"/>
            <a:ext cx="72315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Ordres de grandeur</a:t>
            </a:r>
            <a:endParaRPr sz="4900" b="1" i="0" u="none" strike="noStrike" cap="none">
              <a:solidFill>
                <a:schemeClr val="dk2"/>
              </a:solidFill>
              <a:latin typeface="Lexend"/>
              <a:ea typeface="Lexend"/>
              <a:cs typeface="Lexend"/>
              <a:sym typeface="Lexend"/>
            </a:endParaRPr>
          </a:p>
        </p:txBody>
      </p:sp>
      <p:pic>
        <p:nvPicPr>
          <p:cNvPr id="1053" name="Google Shape;1053;p70"/>
          <p:cNvPicPr preferRelativeResize="0"/>
          <p:nvPr/>
        </p:nvPicPr>
        <p:blipFill rotWithShape="1">
          <a:blip r:embed="rId3">
            <a:alphaModFix/>
          </a:blip>
          <a:srcRect/>
          <a:stretch/>
        </p:blipFill>
        <p:spPr>
          <a:xfrm>
            <a:off x="599550" y="1336900"/>
            <a:ext cx="11069100" cy="2922000"/>
          </a:xfrm>
          <a:prstGeom prst="roundRect">
            <a:avLst>
              <a:gd name="adj" fmla="val 6982"/>
            </a:avLst>
          </a:prstGeom>
          <a:noFill/>
          <a:ln w="19050" cap="flat" cmpd="sng">
            <a:solidFill>
              <a:srgbClr val="BB8A61"/>
            </a:solidFill>
            <a:prstDash val="solid"/>
            <a:round/>
            <a:headEnd type="none" w="sm" len="sm"/>
            <a:tailEnd type="none" w="sm" len="sm"/>
          </a:ln>
        </p:spPr>
      </p:pic>
      <p:sp>
        <p:nvSpPr>
          <p:cNvPr id="1054" name="Google Shape;1054;p70"/>
          <p:cNvSpPr txBox="1"/>
          <p:nvPr/>
        </p:nvSpPr>
        <p:spPr>
          <a:xfrm>
            <a:off x="6707150" y="4540875"/>
            <a:ext cx="4337700" cy="187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Bioénergies :</a:t>
            </a:r>
            <a:r>
              <a:rPr lang="fr-FR" sz="1600" b="1" i="0" u="none" strike="noStrike" cap="none">
                <a:solidFill>
                  <a:srgbClr val="274139"/>
                </a:solidFill>
                <a:latin typeface="Lexend"/>
                <a:ea typeface="Lexend"/>
                <a:cs typeface="Lexend"/>
                <a:sym typeface="Lexend"/>
              </a:rPr>
              <a:t> </a:t>
            </a:r>
            <a:endParaRPr sz="1600" b="1" i="0" u="none" strike="noStrike" cap="none">
              <a:solidFill>
                <a:srgbClr val="274139"/>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du biogaz à la place du gaz</a:t>
            </a:r>
            <a:endParaRPr sz="1600" b="0" i="0" u="none" strike="noStrike" cap="none">
              <a:solidFill>
                <a:srgbClr val="BB8A61"/>
              </a:solidFill>
              <a:latin typeface="Lexend Medium"/>
              <a:ea typeface="Lexend Medium"/>
              <a:cs typeface="Lexend Medium"/>
              <a:sym typeface="Lexend Medium"/>
            </a:endParaRPr>
          </a:p>
          <a:p>
            <a:pPr marL="0" marR="0" lvl="0" indent="0" algn="ctr" rtl="0">
              <a:lnSpc>
                <a:spcPct val="100000"/>
              </a:lnSpc>
              <a:spcBef>
                <a:spcPts val="0"/>
              </a:spcBef>
              <a:spcAft>
                <a:spcPts val="0"/>
              </a:spcAft>
              <a:buClr>
                <a:srgbClr val="000000"/>
              </a:buClr>
              <a:buSzPts val="1500"/>
              <a:buFont typeface="Arial"/>
              <a:buNone/>
            </a:pPr>
            <a:r>
              <a:rPr lang="fr-FR" sz="1300" b="0" i="0" u="none" strike="noStrike" cap="none">
                <a:solidFill>
                  <a:srgbClr val="274139"/>
                </a:solidFill>
                <a:latin typeface="Lexend Medium"/>
                <a:ea typeface="Lexend Medium"/>
                <a:cs typeface="Lexend Medium"/>
                <a:sym typeface="Lexend Medium"/>
              </a:rPr>
              <a:t>Le biogaz est moins nocif que le gaz </a:t>
            </a:r>
            <a:endParaRPr sz="1300" b="0" i="0" u="none" strike="noStrike" cap="none">
              <a:solidFill>
                <a:srgbClr val="274139"/>
              </a:solidFill>
              <a:latin typeface="Lexend Medium"/>
              <a:ea typeface="Lexend Medium"/>
              <a:cs typeface="Lexend Medium"/>
              <a:sym typeface="Lexend Medium"/>
            </a:endParaRPr>
          </a:p>
          <a:p>
            <a:pPr marL="0" marR="0" lvl="0" indent="0" algn="ctr" rtl="0">
              <a:lnSpc>
                <a:spcPct val="100000"/>
              </a:lnSpc>
              <a:spcBef>
                <a:spcPts val="0"/>
              </a:spcBef>
              <a:spcAft>
                <a:spcPts val="0"/>
              </a:spcAft>
              <a:buClr>
                <a:srgbClr val="000000"/>
              </a:buClr>
              <a:buSzPts val="1500"/>
              <a:buFont typeface="Arial"/>
              <a:buNone/>
            </a:pPr>
            <a:r>
              <a:rPr lang="fr-FR" sz="1300" b="0" i="0" u="none" strike="noStrike" cap="none">
                <a:solidFill>
                  <a:srgbClr val="274139"/>
                </a:solidFill>
                <a:latin typeface="Lexend Medium"/>
                <a:ea typeface="Lexend Medium"/>
                <a:cs typeface="Lexend Medium"/>
                <a:sym typeface="Lexend Medium"/>
              </a:rPr>
              <a:t>car le gaz « naturel » génère déjà beaucoup </a:t>
            </a:r>
            <a:endParaRPr sz="1300" b="0" i="0" u="none" strike="noStrike" cap="none">
              <a:solidFill>
                <a:srgbClr val="274139"/>
              </a:solidFill>
              <a:latin typeface="Lexend Medium"/>
              <a:ea typeface="Lexend Medium"/>
              <a:cs typeface="Lexend Medium"/>
              <a:sym typeface="Lexend Medium"/>
            </a:endParaRPr>
          </a:p>
          <a:p>
            <a:pPr marL="0" marR="0" lvl="0" indent="0" algn="ctr" rtl="0">
              <a:lnSpc>
                <a:spcPct val="100000"/>
              </a:lnSpc>
              <a:spcBef>
                <a:spcPts val="0"/>
              </a:spcBef>
              <a:spcAft>
                <a:spcPts val="0"/>
              </a:spcAft>
              <a:buClr>
                <a:srgbClr val="000000"/>
              </a:buClr>
              <a:buSzPts val="1500"/>
              <a:buFont typeface="Arial"/>
              <a:buNone/>
            </a:pPr>
            <a:r>
              <a:rPr lang="fr-FR" sz="1300" b="0" i="0" u="none" strike="noStrike" cap="none">
                <a:solidFill>
                  <a:srgbClr val="274139"/>
                </a:solidFill>
                <a:latin typeface="Lexend Medium"/>
                <a:ea typeface="Lexend Medium"/>
                <a:cs typeface="Lexend Medium"/>
                <a:sym typeface="Lexend Medium"/>
              </a:rPr>
              <a:t>d’émissions dès son extraction, et car le CO</a:t>
            </a:r>
            <a:r>
              <a:rPr lang="fr-FR" sz="1300" b="0" i="0" u="none" strike="noStrike" cap="none" baseline="-25000">
                <a:solidFill>
                  <a:srgbClr val="274139"/>
                </a:solidFill>
                <a:latin typeface="Lexend Medium"/>
                <a:ea typeface="Lexend Medium"/>
                <a:cs typeface="Lexend Medium"/>
                <a:sym typeface="Lexend Medium"/>
              </a:rPr>
              <a:t>2</a:t>
            </a:r>
            <a:r>
              <a:rPr lang="fr-FR" sz="1300" b="0" i="0" u="none" strike="noStrike" cap="none">
                <a:solidFill>
                  <a:srgbClr val="274139"/>
                </a:solidFill>
                <a:latin typeface="Lexend Medium"/>
                <a:ea typeface="Lexend Medium"/>
                <a:cs typeface="Lexend Medium"/>
                <a:sym typeface="Lexend Medium"/>
              </a:rPr>
              <a:t> émis </a:t>
            </a:r>
            <a:br>
              <a:rPr lang="fr-FR" sz="1300" b="0" i="0" u="none" strike="noStrike" cap="none">
                <a:solidFill>
                  <a:srgbClr val="274139"/>
                </a:solidFill>
                <a:latin typeface="Lexend Medium"/>
                <a:ea typeface="Lexend Medium"/>
                <a:cs typeface="Lexend Medium"/>
                <a:sym typeface="Lexend Medium"/>
              </a:rPr>
            </a:br>
            <a:r>
              <a:rPr lang="fr-FR" sz="1300" b="0" i="0" u="none" strike="noStrike" cap="none">
                <a:solidFill>
                  <a:srgbClr val="274139"/>
                </a:solidFill>
                <a:latin typeface="Lexend Medium"/>
                <a:ea typeface="Lexend Medium"/>
                <a:cs typeface="Lexend Medium"/>
                <a:sym typeface="Lexend Medium"/>
              </a:rPr>
              <a:t>lors de la combustion est d’origine organique </a:t>
            </a:r>
            <a:br>
              <a:rPr lang="fr-FR" sz="1300" b="0" i="0" u="none" strike="noStrike" cap="none">
                <a:solidFill>
                  <a:srgbClr val="274139"/>
                </a:solidFill>
                <a:latin typeface="Lexend Medium"/>
                <a:ea typeface="Lexend Medium"/>
                <a:cs typeface="Lexend Medium"/>
                <a:sym typeface="Lexend Medium"/>
              </a:rPr>
            </a:br>
            <a:r>
              <a:rPr lang="fr-FR" sz="1300" b="0" i="0" u="none" strike="noStrike" cap="none">
                <a:solidFill>
                  <a:srgbClr val="274139"/>
                </a:solidFill>
                <a:latin typeface="Lexend Medium"/>
                <a:ea typeface="Lexend Medium"/>
                <a:cs typeface="Lexend Medium"/>
                <a:sym typeface="Lexend Medium"/>
              </a:rPr>
              <a:t>(CO</a:t>
            </a:r>
            <a:r>
              <a:rPr lang="fr-FR" sz="1300" b="0" i="0" u="none" strike="noStrike" cap="none" baseline="-25000">
                <a:solidFill>
                  <a:srgbClr val="274139"/>
                </a:solidFill>
                <a:latin typeface="Lexend Medium"/>
                <a:ea typeface="Lexend Medium"/>
                <a:cs typeface="Lexend Medium"/>
                <a:sym typeface="Lexend Medium"/>
              </a:rPr>
              <a:t>2</a:t>
            </a:r>
            <a:r>
              <a:rPr lang="fr-FR" sz="1300" b="0" i="0" u="none" strike="noStrike" cap="none">
                <a:solidFill>
                  <a:srgbClr val="274139"/>
                </a:solidFill>
                <a:latin typeface="Lexend Medium"/>
                <a:ea typeface="Lexend Medium"/>
                <a:cs typeface="Lexend Medium"/>
                <a:sym typeface="Lexend Medium"/>
              </a:rPr>
              <a:t> capté par la plante, puis réémis : </a:t>
            </a:r>
            <a:br>
              <a:rPr lang="fr-FR" sz="1300" b="0" i="0" u="none" strike="noStrike" cap="none">
                <a:solidFill>
                  <a:srgbClr val="274139"/>
                </a:solidFill>
                <a:latin typeface="Lexend Medium"/>
                <a:ea typeface="Lexend Medium"/>
                <a:cs typeface="Lexend Medium"/>
                <a:sym typeface="Lexend Medium"/>
              </a:rPr>
            </a:br>
            <a:r>
              <a:rPr lang="fr-FR" sz="1300" b="0" i="0" u="none" strike="noStrike" cap="none">
                <a:solidFill>
                  <a:srgbClr val="274139"/>
                </a:solidFill>
                <a:latin typeface="Lexend Medium"/>
                <a:ea typeface="Lexend Medium"/>
                <a:cs typeface="Lexend Medium"/>
                <a:sym typeface="Lexend Medium"/>
              </a:rPr>
              <a:t>équilibre du cycle du carbone à court terme)</a:t>
            </a:r>
            <a:endParaRPr sz="1300" b="0" i="0" u="none" strike="noStrike" cap="none">
              <a:solidFill>
                <a:srgbClr val="274139"/>
              </a:solidFill>
              <a:latin typeface="Lexend Medium"/>
              <a:ea typeface="Lexend Medium"/>
              <a:cs typeface="Lexend Medium"/>
              <a:sym typeface="Lexend Medium"/>
            </a:endParaRPr>
          </a:p>
        </p:txBody>
      </p:sp>
      <p:sp>
        <p:nvSpPr>
          <p:cNvPr id="1055" name="Google Shape;1055;p70"/>
          <p:cNvSpPr txBox="1"/>
          <p:nvPr/>
        </p:nvSpPr>
        <p:spPr>
          <a:xfrm>
            <a:off x="1292450" y="4551675"/>
            <a:ext cx="4337700" cy="187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Changer les pratiques agricoles :</a:t>
            </a:r>
            <a:r>
              <a:rPr lang="fr-FR" sz="1600" b="1" i="0" u="none" strike="noStrike" cap="none">
                <a:solidFill>
                  <a:srgbClr val="274139"/>
                </a:solidFill>
                <a:latin typeface="Lexend"/>
                <a:ea typeface="Lexend"/>
                <a:cs typeface="Lexend"/>
                <a:sym typeface="Lexend"/>
              </a:rPr>
              <a:t> </a:t>
            </a:r>
            <a:endParaRPr sz="1600" b="1" i="0" u="none" strike="noStrike" cap="none">
              <a:solidFill>
                <a:srgbClr val="274139"/>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moins d’engrais</a:t>
            </a:r>
            <a:endParaRPr sz="1600" b="0" i="0" u="none" strike="noStrike" cap="none">
              <a:solidFill>
                <a:srgbClr val="BB8A61"/>
              </a:solidFill>
              <a:latin typeface="Lexend Medium"/>
              <a:ea typeface="Lexend Medium"/>
              <a:cs typeface="Lexend Medium"/>
              <a:sym typeface="Lexend Medium"/>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L’épandage d’engrais azoté génère des émissions </a:t>
            </a:r>
            <a:br>
              <a:rPr lang="fr-FR" sz="1300" b="0" i="0" u="none" strike="noStrike" cap="none">
                <a:solidFill>
                  <a:srgbClr val="274139"/>
                </a:solidFill>
                <a:latin typeface="Lexend Medium"/>
                <a:ea typeface="Lexend Medium"/>
                <a:cs typeface="Lexend Medium"/>
                <a:sym typeface="Lexend Medium"/>
              </a:rPr>
            </a:br>
            <a:r>
              <a:rPr lang="fr-FR" sz="1300" b="0" i="0" u="none" strike="noStrike" cap="none">
                <a:solidFill>
                  <a:srgbClr val="274139"/>
                </a:solidFill>
                <a:latin typeface="Lexend Medium"/>
                <a:ea typeface="Lexend Medium"/>
                <a:cs typeface="Lexend Medium"/>
                <a:sym typeface="Lexend Medium"/>
              </a:rPr>
              <a:t>de N</a:t>
            </a:r>
            <a:r>
              <a:rPr lang="fr-FR" sz="1300" b="0" i="0" u="none" strike="noStrike" cap="none" baseline="-25000">
                <a:solidFill>
                  <a:srgbClr val="274139"/>
                </a:solidFill>
                <a:latin typeface="Lexend Medium"/>
                <a:ea typeface="Lexend Medium"/>
                <a:cs typeface="Lexend Medium"/>
                <a:sym typeface="Lexend Medium"/>
              </a:rPr>
              <a:t>2</a:t>
            </a:r>
            <a:r>
              <a:rPr lang="fr-FR" sz="1300" b="0" i="0" u="none" strike="noStrike" cap="none">
                <a:solidFill>
                  <a:srgbClr val="274139"/>
                </a:solidFill>
                <a:latin typeface="Lexend Medium"/>
                <a:ea typeface="Lexend Medium"/>
                <a:cs typeface="Lexend Medium"/>
                <a:sym typeface="Lexend Medium"/>
              </a:rPr>
              <a:t>O, puissant gaz à effet de serre. </a:t>
            </a:r>
            <a:br>
              <a:rPr lang="fr-FR" sz="1300" b="0" i="0" u="none" strike="noStrike" cap="none">
                <a:solidFill>
                  <a:srgbClr val="274139"/>
                </a:solidFill>
                <a:latin typeface="Lexend Medium"/>
                <a:ea typeface="Lexend Medium"/>
                <a:cs typeface="Lexend Medium"/>
                <a:sym typeface="Lexend Medium"/>
              </a:rPr>
            </a:br>
            <a:r>
              <a:rPr lang="fr-FR" sz="1300" b="0" i="0" u="none" strike="noStrike" cap="none">
                <a:solidFill>
                  <a:srgbClr val="274139"/>
                </a:solidFill>
                <a:latin typeface="Lexend Medium"/>
                <a:ea typeface="Lexend Medium"/>
                <a:cs typeface="Lexend Medium"/>
                <a:sym typeface="Lexend Medium"/>
              </a:rPr>
              <a:t>Entretenir des sols plus vivants </a:t>
            </a:r>
            <a:br>
              <a:rPr lang="fr-FR" sz="1300" b="0" i="0" u="none" strike="noStrike" cap="none">
                <a:solidFill>
                  <a:srgbClr val="274139"/>
                </a:solidFill>
                <a:latin typeface="Lexend Medium"/>
                <a:ea typeface="Lexend Medium"/>
                <a:cs typeface="Lexend Medium"/>
                <a:sym typeface="Lexend Medium"/>
              </a:rPr>
            </a:br>
            <a:r>
              <a:rPr lang="fr-FR" sz="1300" b="0" i="0" u="none" strike="noStrike" cap="none">
                <a:solidFill>
                  <a:srgbClr val="274139"/>
                </a:solidFill>
                <a:latin typeface="Lexend Medium"/>
                <a:ea typeface="Lexend Medium"/>
                <a:cs typeface="Lexend Medium"/>
                <a:sym typeface="Lexend Medium"/>
              </a:rPr>
              <a:t>(rotation des cultures, moins de labourage) </a:t>
            </a:r>
            <a:br>
              <a:rPr lang="fr-FR" sz="1300" b="0" i="0" u="none" strike="noStrike" cap="none">
                <a:solidFill>
                  <a:srgbClr val="274139"/>
                </a:solidFill>
                <a:latin typeface="Lexend Medium"/>
                <a:ea typeface="Lexend Medium"/>
                <a:cs typeface="Lexend Medium"/>
                <a:sym typeface="Lexend Medium"/>
              </a:rPr>
            </a:br>
            <a:r>
              <a:rPr lang="fr-FR" sz="1300" b="0" i="0" u="none" strike="noStrike" cap="none">
                <a:solidFill>
                  <a:srgbClr val="274139"/>
                </a:solidFill>
                <a:latin typeface="Lexend Medium"/>
                <a:ea typeface="Lexend Medium"/>
                <a:cs typeface="Lexend Medium"/>
                <a:sym typeface="Lexend Medium"/>
              </a:rPr>
              <a:t>permet de réduire l’usage des engrais </a:t>
            </a:r>
            <a:br>
              <a:rPr lang="fr-FR" sz="1300" b="0" i="0" u="none" strike="noStrike" cap="none">
                <a:solidFill>
                  <a:srgbClr val="274139"/>
                </a:solidFill>
                <a:latin typeface="Lexend Medium"/>
                <a:ea typeface="Lexend Medium"/>
                <a:cs typeface="Lexend Medium"/>
                <a:sym typeface="Lexend Medium"/>
              </a:rPr>
            </a:br>
            <a:r>
              <a:rPr lang="fr-FR" sz="1300" b="0" i="0" u="none" strike="noStrike" cap="none">
                <a:solidFill>
                  <a:srgbClr val="274139"/>
                </a:solidFill>
                <a:latin typeface="Lexend Medium"/>
                <a:ea typeface="Lexend Medium"/>
                <a:cs typeface="Lexend Medium"/>
                <a:sym typeface="Lexend Medium"/>
              </a:rPr>
              <a:t>sans réduire les rendements.</a:t>
            </a:r>
            <a:endParaRPr sz="1300" b="0" i="0" u="none" strike="noStrike" cap="none">
              <a:solidFill>
                <a:srgbClr val="000000"/>
              </a:solidFill>
              <a:latin typeface="Lexend"/>
              <a:ea typeface="Lexend"/>
              <a:cs typeface="Lexend"/>
              <a:sym typeface="Lexend"/>
            </a:endParaRPr>
          </a:p>
        </p:txBody>
      </p:sp>
      <p:sp>
        <p:nvSpPr>
          <p:cNvPr id="1056" name="Google Shape;1056;p70"/>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61</a:t>
            </a:fld>
            <a:endParaRPr/>
          </a:p>
        </p:txBody>
      </p:sp>
      <p:sp>
        <p:nvSpPr>
          <p:cNvPr id="1057" name="Google Shape;1057;p70"/>
          <p:cNvSpPr/>
          <p:nvPr/>
        </p:nvSpPr>
        <p:spPr>
          <a:xfrm>
            <a:off x="764300" y="2127625"/>
            <a:ext cx="206700" cy="1229100"/>
          </a:xfrm>
          <a:prstGeom prst="rect">
            <a:avLst/>
          </a:prstGeom>
          <a:solidFill>
            <a:srgbClr val="FBF4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70"/>
          <p:cNvSpPr txBox="1"/>
          <p:nvPr/>
        </p:nvSpPr>
        <p:spPr>
          <a:xfrm rot="-5400000">
            <a:off x="-83400" y="2478800"/>
            <a:ext cx="1766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tCO</a:t>
            </a:r>
            <a:r>
              <a:rPr lang="fr-FR" sz="1100" b="0" i="0" u="none" strike="noStrike" cap="none">
                <a:solidFill>
                  <a:schemeClr val="dk2"/>
                </a:solidFill>
                <a:latin typeface="Lexend"/>
                <a:ea typeface="Lexend"/>
                <a:cs typeface="Lexend"/>
                <a:sym typeface="Lexend"/>
              </a:rPr>
              <a:t>2</a:t>
            </a:r>
            <a:r>
              <a:rPr lang="fr-FR" sz="1400" b="0" i="0" u="none" strike="noStrike" cap="none">
                <a:solidFill>
                  <a:schemeClr val="dk2"/>
                </a:solidFill>
                <a:latin typeface="Lexend"/>
                <a:ea typeface="Lexend"/>
                <a:cs typeface="Lexend"/>
                <a:sym typeface="Lexend"/>
              </a:rPr>
              <a:t>eq évitée</a:t>
            </a:r>
            <a:endParaRPr sz="1400" b="0" i="0" u="none" strike="noStrike" cap="none">
              <a:solidFill>
                <a:schemeClr val="dk2"/>
              </a:solidFill>
              <a:latin typeface="Lexend"/>
              <a:ea typeface="Lexend"/>
              <a:cs typeface="Lexend"/>
              <a:sym typeface="Lexen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71"/>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62</a:t>
            </a:fld>
            <a:endParaRPr/>
          </a:p>
        </p:txBody>
      </p:sp>
      <p:grpSp>
        <p:nvGrpSpPr>
          <p:cNvPr id="1064" name="Google Shape;1064;p71"/>
          <p:cNvGrpSpPr/>
          <p:nvPr/>
        </p:nvGrpSpPr>
        <p:grpSpPr>
          <a:xfrm>
            <a:off x="2184037" y="1572254"/>
            <a:ext cx="7823942" cy="3713491"/>
            <a:chOff x="1642225" y="1625450"/>
            <a:chExt cx="8833626" cy="4293550"/>
          </a:xfrm>
        </p:grpSpPr>
        <p:pic>
          <p:nvPicPr>
            <p:cNvPr id="1065" name="Google Shape;1065;p71"/>
            <p:cNvPicPr preferRelativeResize="0"/>
            <p:nvPr/>
          </p:nvPicPr>
          <p:blipFill rotWithShape="1">
            <a:blip r:embed="rId3">
              <a:alphaModFix/>
            </a:blip>
            <a:srcRect/>
            <a:stretch/>
          </p:blipFill>
          <p:spPr>
            <a:xfrm>
              <a:off x="1642225" y="1625450"/>
              <a:ext cx="8833626" cy="4293550"/>
            </a:xfrm>
            <a:prstGeom prst="rect">
              <a:avLst/>
            </a:prstGeom>
            <a:noFill/>
            <a:ln>
              <a:noFill/>
            </a:ln>
          </p:spPr>
        </p:pic>
        <p:grpSp>
          <p:nvGrpSpPr>
            <p:cNvPr id="1066" name="Google Shape;1066;p71"/>
            <p:cNvGrpSpPr/>
            <p:nvPr/>
          </p:nvGrpSpPr>
          <p:grpSpPr>
            <a:xfrm>
              <a:off x="2028533" y="1787205"/>
              <a:ext cx="3583166" cy="3792722"/>
              <a:chOff x="3096920" y="569931"/>
              <a:chExt cx="5957050" cy="5722272"/>
            </a:xfrm>
          </p:grpSpPr>
          <p:pic>
            <p:nvPicPr>
              <p:cNvPr id="1067" name="Google Shape;1067;p71"/>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068" name="Google Shape;1068;p71"/>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71"/>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71"/>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71" name="Google Shape;1071;p71"/>
            <p:cNvGrpSpPr/>
            <p:nvPr/>
          </p:nvGrpSpPr>
          <p:grpSpPr>
            <a:xfrm>
              <a:off x="6476808" y="1799667"/>
              <a:ext cx="3583166" cy="3792722"/>
              <a:chOff x="3096920" y="569931"/>
              <a:chExt cx="5957050" cy="5722272"/>
            </a:xfrm>
          </p:grpSpPr>
          <p:pic>
            <p:nvPicPr>
              <p:cNvPr id="1072" name="Google Shape;1072;p71"/>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073" name="Google Shape;1073;p71"/>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71"/>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71"/>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076" name="Google Shape;1076;p71"/>
          <p:cNvPicPr preferRelativeResize="0"/>
          <p:nvPr/>
        </p:nvPicPr>
        <p:blipFill rotWithShape="1">
          <a:blip r:embed="rId5">
            <a:alphaModFix/>
          </a:blip>
          <a:srcRect/>
          <a:stretch/>
        </p:blipFill>
        <p:spPr>
          <a:xfrm>
            <a:off x="3299750" y="298351"/>
            <a:ext cx="1620950" cy="1620950"/>
          </a:xfrm>
          <a:prstGeom prst="rect">
            <a:avLst/>
          </a:prstGeom>
          <a:noFill/>
          <a:ln>
            <a:noFill/>
          </a:ln>
        </p:spPr>
      </p:pic>
      <p:sp>
        <p:nvSpPr>
          <p:cNvPr id="1077" name="Google Shape;1077;p71"/>
          <p:cNvSpPr/>
          <p:nvPr/>
        </p:nvSpPr>
        <p:spPr>
          <a:xfrm>
            <a:off x="1127250" y="5297700"/>
            <a:ext cx="9937500" cy="8736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la </a:t>
            </a:r>
            <a:r>
              <a:rPr lang="fr-FR" sz="3800" b="1" i="0" u="none" strike="noStrike" cap="none">
                <a:solidFill>
                  <a:srgbClr val="00B050"/>
                </a:solidFill>
                <a:latin typeface="Lexend"/>
                <a:ea typeface="Lexend"/>
                <a:cs typeface="Lexend"/>
                <a:sym typeface="Lexend"/>
              </a:rPr>
              <a:t>biodiversité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grpSp>
        <p:nvGrpSpPr>
          <p:cNvPr id="1082" name="Google Shape;1082;p72"/>
          <p:cNvGrpSpPr/>
          <p:nvPr/>
        </p:nvGrpSpPr>
        <p:grpSpPr>
          <a:xfrm>
            <a:off x="560451" y="3183689"/>
            <a:ext cx="10770812" cy="2465711"/>
            <a:chOff x="484251" y="3717089"/>
            <a:chExt cx="10770812" cy="2465711"/>
          </a:xfrm>
        </p:grpSpPr>
        <p:pic>
          <p:nvPicPr>
            <p:cNvPr id="1083" name="Google Shape;1083;p72"/>
            <p:cNvPicPr preferRelativeResize="0"/>
            <p:nvPr/>
          </p:nvPicPr>
          <p:blipFill rotWithShape="1">
            <a:blip r:embed="rId3">
              <a:alphaModFix/>
            </a:blip>
            <a:srcRect/>
            <a:stretch/>
          </p:blipFill>
          <p:spPr>
            <a:xfrm>
              <a:off x="7281885" y="3717089"/>
              <a:ext cx="1863000" cy="1839000"/>
            </a:xfrm>
            <a:prstGeom prst="ellipse">
              <a:avLst/>
            </a:prstGeom>
            <a:noFill/>
            <a:ln>
              <a:noFill/>
            </a:ln>
          </p:spPr>
        </p:pic>
        <p:sp>
          <p:nvSpPr>
            <p:cNvPr id="1084" name="Google Shape;1084;p72"/>
            <p:cNvSpPr/>
            <p:nvPr/>
          </p:nvSpPr>
          <p:spPr>
            <a:xfrm>
              <a:off x="7698187" y="5802100"/>
              <a:ext cx="1138200" cy="2871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7423A"/>
                  </a:solidFill>
                  <a:latin typeface="Lexend"/>
                  <a:ea typeface="Lexend"/>
                  <a:cs typeface="Lexend"/>
                  <a:sym typeface="Lexend"/>
                </a:rPr>
                <a:t>Pollution</a:t>
              </a:r>
              <a:endParaRPr sz="1500" b="1" i="0" u="none" strike="noStrike" cap="none">
                <a:solidFill>
                  <a:srgbClr val="27423A"/>
                </a:solidFill>
                <a:latin typeface="Lexend"/>
                <a:ea typeface="Lexend"/>
                <a:cs typeface="Lexend"/>
                <a:sym typeface="Lexend"/>
              </a:endParaRPr>
            </a:p>
          </p:txBody>
        </p:sp>
        <p:pic>
          <p:nvPicPr>
            <p:cNvPr id="1085" name="Google Shape;1085;p72"/>
            <p:cNvPicPr preferRelativeResize="0"/>
            <p:nvPr/>
          </p:nvPicPr>
          <p:blipFill rotWithShape="1">
            <a:blip r:embed="rId4">
              <a:alphaModFix/>
            </a:blip>
            <a:srcRect/>
            <a:stretch/>
          </p:blipFill>
          <p:spPr>
            <a:xfrm>
              <a:off x="484251" y="3717089"/>
              <a:ext cx="1949100" cy="1885200"/>
            </a:xfrm>
            <a:prstGeom prst="ellipse">
              <a:avLst/>
            </a:prstGeom>
            <a:noFill/>
            <a:ln>
              <a:noFill/>
            </a:ln>
          </p:spPr>
        </p:pic>
        <p:sp>
          <p:nvSpPr>
            <p:cNvPr id="1086" name="Google Shape;1086;p72"/>
            <p:cNvSpPr/>
            <p:nvPr/>
          </p:nvSpPr>
          <p:spPr>
            <a:xfrm>
              <a:off x="636525" y="5741950"/>
              <a:ext cx="1536000" cy="4074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7423A"/>
                  </a:solidFill>
                  <a:latin typeface="Lexend"/>
                  <a:ea typeface="Lexend"/>
                  <a:cs typeface="Lexend"/>
                  <a:sym typeface="Lexend"/>
                </a:rPr>
                <a:t>Destruction des habitats</a:t>
              </a:r>
              <a:endParaRPr sz="1500" b="1" i="0" u="none" strike="noStrike" cap="none">
                <a:solidFill>
                  <a:srgbClr val="27423A"/>
                </a:solidFill>
                <a:latin typeface="Lexend"/>
                <a:ea typeface="Lexend"/>
                <a:cs typeface="Lexend"/>
                <a:sym typeface="Lexend"/>
              </a:endParaRPr>
            </a:p>
          </p:txBody>
        </p:sp>
        <p:pic>
          <p:nvPicPr>
            <p:cNvPr id="1087" name="Google Shape;1087;p72"/>
            <p:cNvPicPr preferRelativeResize="0"/>
            <p:nvPr/>
          </p:nvPicPr>
          <p:blipFill rotWithShape="1">
            <a:blip r:embed="rId5">
              <a:alphaModFix/>
            </a:blip>
            <a:srcRect/>
            <a:stretch/>
          </p:blipFill>
          <p:spPr>
            <a:xfrm>
              <a:off x="2750129" y="3717089"/>
              <a:ext cx="1949100" cy="1885200"/>
            </a:xfrm>
            <a:prstGeom prst="ellipse">
              <a:avLst/>
            </a:prstGeom>
            <a:noFill/>
            <a:ln>
              <a:noFill/>
            </a:ln>
          </p:spPr>
        </p:pic>
        <p:sp>
          <p:nvSpPr>
            <p:cNvPr id="1088" name="Google Shape;1088;p72"/>
            <p:cNvSpPr/>
            <p:nvPr/>
          </p:nvSpPr>
          <p:spPr>
            <a:xfrm>
              <a:off x="2854212" y="5748700"/>
              <a:ext cx="1793400" cy="3939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7423A"/>
                  </a:solidFill>
                  <a:latin typeface="Lexend"/>
                  <a:ea typeface="Lexend"/>
                  <a:cs typeface="Lexend"/>
                  <a:sym typeface="Lexend"/>
                </a:rPr>
                <a:t>Sur</a:t>
              </a:r>
              <a:br>
                <a:rPr lang="fr-FR" sz="1500" b="1" i="0" u="none" strike="noStrike" cap="none">
                  <a:solidFill>
                    <a:srgbClr val="27423A"/>
                  </a:solidFill>
                  <a:latin typeface="Lexend"/>
                  <a:ea typeface="Lexend"/>
                  <a:cs typeface="Lexend"/>
                  <a:sym typeface="Lexend"/>
                </a:rPr>
              </a:br>
              <a:r>
                <a:rPr lang="fr-FR" sz="1500" b="1" i="0" u="none" strike="noStrike" cap="none">
                  <a:solidFill>
                    <a:srgbClr val="27423A"/>
                  </a:solidFill>
                  <a:latin typeface="Lexend"/>
                  <a:ea typeface="Lexend"/>
                  <a:cs typeface="Lexend"/>
                  <a:sym typeface="Lexend"/>
                </a:rPr>
                <a:t>exploitation</a:t>
              </a:r>
              <a:endParaRPr sz="1500" b="1" i="0" u="none" strike="noStrike" cap="none">
                <a:solidFill>
                  <a:srgbClr val="27423A"/>
                </a:solidFill>
                <a:latin typeface="Lexend"/>
                <a:ea typeface="Lexend"/>
                <a:cs typeface="Lexend"/>
                <a:sym typeface="Lexend"/>
              </a:endParaRPr>
            </a:p>
          </p:txBody>
        </p:sp>
        <p:pic>
          <p:nvPicPr>
            <p:cNvPr id="1089" name="Google Shape;1089;p72"/>
            <p:cNvPicPr preferRelativeResize="0"/>
            <p:nvPr/>
          </p:nvPicPr>
          <p:blipFill rotWithShape="1">
            <a:blip r:embed="rId6">
              <a:alphaModFix/>
            </a:blip>
            <a:srcRect/>
            <a:stretch/>
          </p:blipFill>
          <p:spPr>
            <a:xfrm>
              <a:off x="5016007" y="3717089"/>
              <a:ext cx="1949100" cy="1885200"/>
            </a:xfrm>
            <a:prstGeom prst="ellipse">
              <a:avLst/>
            </a:prstGeom>
            <a:noFill/>
            <a:ln>
              <a:noFill/>
            </a:ln>
          </p:spPr>
        </p:pic>
        <p:sp>
          <p:nvSpPr>
            <p:cNvPr id="1090" name="Google Shape;1090;p72"/>
            <p:cNvSpPr/>
            <p:nvPr/>
          </p:nvSpPr>
          <p:spPr>
            <a:xfrm>
              <a:off x="5557900" y="5726638"/>
              <a:ext cx="849000" cy="4380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7423A"/>
                  </a:solidFill>
                  <a:latin typeface="Lexend"/>
                  <a:ea typeface="Lexend"/>
                  <a:cs typeface="Lexend"/>
                  <a:sym typeface="Lexend"/>
                </a:rPr>
                <a:t>Climat</a:t>
              </a:r>
              <a:endParaRPr sz="1500" b="1" i="0" u="none" strike="noStrike" cap="none">
                <a:solidFill>
                  <a:srgbClr val="27423A"/>
                </a:solidFill>
                <a:latin typeface="Lexend"/>
                <a:ea typeface="Lexend"/>
                <a:cs typeface="Lexend"/>
                <a:sym typeface="Lexend"/>
              </a:endParaRPr>
            </a:p>
          </p:txBody>
        </p:sp>
        <p:pic>
          <p:nvPicPr>
            <p:cNvPr id="1091" name="Google Shape;1091;p72"/>
            <p:cNvPicPr preferRelativeResize="0"/>
            <p:nvPr/>
          </p:nvPicPr>
          <p:blipFill rotWithShape="1">
            <a:blip r:embed="rId7">
              <a:alphaModFix/>
            </a:blip>
            <a:srcRect/>
            <a:stretch/>
          </p:blipFill>
          <p:spPr>
            <a:xfrm>
              <a:off x="9461663" y="3717089"/>
              <a:ext cx="1793400" cy="1839000"/>
            </a:xfrm>
            <a:prstGeom prst="ellipse">
              <a:avLst/>
            </a:prstGeom>
            <a:noFill/>
            <a:ln>
              <a:noFill/>
            </a:ln>
          </p:spPr>
        </p:pic>
        <p:sp>
          <p:nvSpPr>
            <p:cNvPr id="1092" name="Google Shape;1092;p72"/>
            <p:cNvSpPr/>
            <p:nvPr/>
          </p:nvSpPr>
          <p:spPr>
            <a:xfrm>
              <a:off x="9594275" y="5708500"/>
              <a:ext cx="1536000" cy="474300"/>
            </a:xfrm>
            <a:prstGeom prst="rect">
              <a:avLst/>
            </a:prstGeom>
            <a:noFill/>
            <a:ln>
              <a:noFill/>
            </a:ln>
          </p:spPr>
          <p:txBody>
            <a:bodyPr spcFirstLastPara="1" wrap="square" lIns="103875" tIns="51925" rIns="103875" bIns="519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7423A"/>
                  </a:solidFill>
                  <a:latin typeface="Lexend"/>
                  <a:ea typeface="Lexend"/>
                  <a:cs typeface="Lexend"/>
                  <a:sym typeface="Lexend"/>
                </a:rPr>
                <a:t>Espèces invasives</a:t>
              </a:r>
              <a:endParaRPr sz="1500" b="1" i="0" u="none" strike="noStrike" cap="none">
                <a:solidFill>
                  <a:srgbClr val="27423A"/>
                </a:solidFill>
                <a:latin typeface="Lexend"/>
                <a:ea typeface="Lexend"/>
                <a:cs typeface="Lexend"/>
                <a:sym typeface="Lexend"/>
              </a:endParaRPr>
            </a:p>
          </p:txBody>
        </p:sp>
      </p:grpSp>
      <p:sp>
        <p:nvSpPr>
          <p:cNvPr id="1093" name="Google Shape;1093;p72"/>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63</a:t>
            </a:fld>
            <a:endParaRPr/>
          </a:p>
        </p:txBody>
      </p:sp>
      <p:sp>
        <p:nvSpPr>
          <p:cNvPr id="1094" name="Google Shape;1094;p72"/>
          <p:cNvSpPr txBox="1"/>
          <p:nvPr/>
        </p:nvSpPr>
        <p:spPr>
          <a:xfrm>
            <a:off x="682025" y="1885275"/>
            <a:ext cx="106542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274139"/>
                </a:solidFill>
                <a:latin typeface="Lexend"/>
                <a:ea typeface="Lexend"/>
                <a:cs typeface="Lexend"/>
                <a:sym typeface="Lexend"/>
              </a:rPr>
              <a:t>Au fait, quels sont les facteurs directs d’extinction de la </a:t>
            </a:r>
            <a:r>
              <a:rPr lang="fr-FR" sz="2400" b="0" i="0" u="none" strike="noStrike" cap="none">
                <a:solidFill>
                  <a:srgbClr val="00B050"/>
                </a:solidFill>
                <a:latin typeface="Lexend"/>
                <a:ea typeface="Lexend"/>
                <a:cs typeface="Lexend"/>
                <a:sym typeface="Lexend"/>
              </a:rPr>
              <a:t>biodiversité </a:t>
            </a:r>
            <a:r>
              <a:rPr lang="fr-FR" sz="2400" b="0" i="0" u="none" strike="noStrike" cap="none">
                <a:solidFill>
                  <a:srgbClr val="274139"/>
                </a:solidFill>
                <a:latin typeface="Lexend"/>
                <a:ea typeface="Lexend"/>
                <a:cs typeface="Lexend"/>
                <a:sym typeface="Lexend"/>
              </a:rPr>
              <a:t>?</a:t>
            </a:r>
            <a:endParaRPr sz="2400" b="0" i="0" u="none" strike="noStrike" cap="none">
              <a:solidFill>
                <a:srgbClr val="274139"/>
              </a:solidFill>
              <a:latin typeface="Lexend"/>
              <a:ea typeface="Lexend"/>
              <a:cs typeface="Lexend"/>
              <a:sym typeface="Lexend"/>
            </a:endParaRPr>
          </a:p>
        </p:txBody>
      </p:sp>
      <p:sp>
        <p:nvSpPr>
          <p:cNvPr id="1095" name="Google Shape;1095;p72"/>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la </a:t>
            </a:r>
            <a:r>
              <a:rPr lang="fr-FR" sz="3800" b="1" i="0" u="none" strike="noStrike" cap="none">
                <a:solidFill>
                  <a:srgbClr val="00B050"/>
                </a:solidFill>
                <a:latin typeface="Lexend"/>
                <a:ea typeface="Lexend"/>
                <a:cs typeface="Lexend"/>
                <a:sym typeface="Lexend"/>
              </a:rPr>
              <a:t>biodiversité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grpSp>
        <p:nvGrpSpPr>
          <p:cNvPr id="1096" name="Google Shape;1096;p72"/>
          <p:cNvGrpSpPr/>
          <p:nvPr/>
        </p:nvGrpSpPr>
        <p:grpSpPr>
          <a:xfrm>
            <a:off x="152358" y="415626"/>
            <a:ext cx="2020250" cy="1039898"/>
            <a:chOff x="1642225" y="1625450"/>
            <a:chExt cx="8833626" cy="4293550"/>
          </a:xfrm>
        </p:grpSpPr>
        <p:pic>
          <p:nvPicPr>
            <p:cNvPr id="1097" name="Google Shape;1097;p72"/>
            <p:cNvPicPr preferRelativeResize="0"/>
            <p:nvPr/>
          </p:nvPicPr>
          <p:blipFill rotWithShape="1">
            <a:blip r:embed="rId8">
              <a:alphaModFix/>
            </a:blip>
            <a:srcRect/>
            <a:stretch/>
          </p:blipFill>
          <p:spPr>
            <a:xfrm>
              <a:off x="1642225" y="1625450"/>
              <a:ext cx="8833626" cy="4293550"/>
            </a:xfrm>
            <a:prstGeom prst="rect">
              <a:avLst/>
            </a:prstGeom>
            <a:noFill/>
            <a:ln>
              <a:noFill/>
            </a:ln>
          </p:spPr>
        </p:pic>
        <p:grpSp>
          <p:nvGrpSpPr>
            <p:cNvPr id="1098" name="Google Shape;1098;p72"/>
            <p:cNvGrpSpPr/>
            <p:nvPr/>
          </p:nvGrpSpPr>
          <p:grpSpPr>
            <a:xfrm>
              <a:off x="2028533" y="1787205"/>
              <a:ext cx="3583166" cy="3792722"/>
              <a:chOff x="3096920" y="569931"/>
              <a:chExt cx="5957050" cy="5722272"/>
            </a:xfrm>
          </p:grpSpPr>
          <p:pic>
            <p:nvPicPr>
              <p:cNvPr id="1099" name="Google Shape;1099;p72"/>
              <p:cNvPicPr preferRelativeResize="0"/>
              <p:nvPr/>
            </p:nvPicPr>
            <p:blipFill rotWithShape="1">
              <a:blip r:embed="rId9">
                <a:alphaModFix/>
              </a:blip>
              <a:srcRect/>
              <a:stretch/>
            </p:blipFill>
            <p:spPr>
              <a:xfrm>
                <a:off x="3096920" y="569931"/>
                <a:ext cx="5957050" cy="5722272"/>
              </a:xfrm>
              <a:prstGeom prst="rect">
                <a:avLst/>
              </a:prstGeom>
              <a:noFill/>
              <a:ln>
                <a:noFill/>
              </a:ln>
            </p:spPr>
          </p:pic>
          <p:sp>
            <p:nvSpPr>
              <p:cNvPr id="1100" name="Google Shape;1100;p72"/>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72"/>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72"/>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3" name="Google Shape;1103;p72"/>
            <p:cNvGrpSpPr/>
            <p:nvPr/>
          </p:nvGrpSpPr>
          <p:grpSpPr>
            <a:xfrm>
              <a:off x="6476808" y="1799667"/>
              <a:ext cx="3583166" cy="3792722"/>
              <a:chOff x="3096920" y="569931"/>
              <a:chExt cx="5957050" cy="5722272"/>
            </a:xfrm>
          </p:grpSpPr>
          <p:pic>
            <p:nvPicPr>
              <p:cNvPr id="1104" name="Google Shape;1104;p72"/>
              <p:cNvPicPr preferRelativeResize="0"/>
              <p:nvPr/>
            </p:nvPicPr>
            <p:blipFill rotWithShape="1">
              <a:blip r:embed="rId9">
                <a:alphaModFix/>
              </a:blip>
              <a:srcRect/>
              <a:stretch/>
            </p:blipFill>
            <p:spPr>
              <a:xfrm>
                <a:off x="3096920" y="569931"/>
                <a:ext cx="5957050" cy="5722272"/>
              </a:xfrm>
              <a:prstGeom prst="rect">
                <a:avLst/>
              </a:prstGeom>
              <a:noFill/>
              <a:ln>
                <a:noFill/>
              </a:ln>
            </p:spPr>
          </p:pic>
          <p:sp>
            <p:nvSpPr>
              <p:cNvPr id="1105" name="Google Shape;1105;p72"/>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72"/>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72"/>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108" name="Google Shape;1108;p72"/>
          <p:cNvPicPr preferRelativeResize="0"/>
          <p:nvPr/>
        </p:nvPicPr>
        <p:blipFill rotWithShape="1">
          <a:blip r:embed="rId10">
            <a:alphaModFix/>
          </a:blip>
          <a:srcRect/>
          <a:stretch/>
        </p:blipFill>
        <p:spPr>
          <a:xfrm>
            <a:off x="377225" y="14950"/>
            <a:ext cx="542700" cy="542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73"/>
          <p:cNvSpPr/>
          <p:nvPr/>
        </p:nvSpPr>
        <p:spPr>
          <a:xfrm>
            <a:off x="1290500" y="5831050"/>
            <a:ext cx="9707700" cy="870300"/>
          </a:xfrm>
          <a:prstGeom prst="roundRect">
            <a:avLst>
              <a:gd name="adj" fmla="val 22694"/>
            </a:avLst>
          </a:prstGeom>
          <a:noFill/>
          <a:ln w="9525" cap="flat" cmpd="sng">
            <a:solidFill>
              <a:srgbClr val="BB8A6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73"/>
          <p:cNvSpPr/>
          <p:nvPr/>
        </p:nvSpPr>
        <p:spPr>
          <a:xfrm>
            <a:off x="4000926" y="2121150"/>
            <a:ext cx="7470000" cy="1791600"/>
          </a:xfrm>
          <a:prstGeom prst="roundRect">
            <a:avLst>
              <a:gd name="adj" fmla="val 16667"/>
            </a:avLst>
          </a:prstGeom>
          <a:solidFill>
            <a:srgbClr val="008B5C">
              <a:alpha val="2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73"/>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64</a:t>
            </a:fld>
            <a:endParaRPr/>
          </a:p>
        </p:txBody>
      </p:sp>
      <p:sp>
        <p:nvSpPr>
          <p:cNvPr id="1116" name="Google Shape;1116;p73"/>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la </a:t>
            </a:r>
            <a:r>
              <a:rPr lang="fr-FR" sz="3800" b="1" i="0" u="none" strike="noStrike" cap="none">
                <a:solidFill>
                  <a:srgbClr val="00B050"/>
                </a:solidFill>
                <a:latin typeface="Lexend"/>
                <a:ea typeface="Lexend"/>
                <a:cs typeface="Lexend"/>
                <a:sym typeface="Lexend"/>
              </a:rPr>
              <a:t>biodiversité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pic>
        <p:nvPicPr>
          <p:cNvPr id="1117" name="Google Shape;1117;p73"/>
          <p:cNvPicPr preferRelativeResize="0"/>
          <p:nvPr/>
        </p:nvPicPr>
        <p:blipFill rotWithShape="1">
          <a:blip r:embed="rId3">
            <a:alphaModFix/>
          </a:blip>
          <a:srcRect/>
          <a:stretch/>
        </p:blipFill>
        <p:spPr>
          <a:xfrm>
            <a:off x="1193877" y="2121162"/>
            <a:ext cx="2303122" cy="3233825"/>
          </a:xfrm>
          <a:prstGeom prst="rect">
            <a:avLst/>
          </a:prstGeom>
          <a:noFill/>
          <a:ln>
            <a:noFill/>
          </a:ln>
        </p:spPr>
      </p:pic>
      <p:sp>
        <p:nvSpPr>
          <p:cNvPr id="1118" name="Google Shape;1118;p73"/>
          <p:cNvSpPr/>
          <p:nvPr/>
        </p:nvSpPr>
        <p:spPr>
          <a:xfrm>
            <a:off x="3998713" y="2121000"/>
            <a:ext cx="2551200" cy="1791600"/>
          </a:xfrm>
          <a:prstGeom prst="roundRect">
            <a:avLst>
              <a:gd name="adj" fmla="val 16667"/>
            </a:avLst>
          </a:prstGeom>
          <a:solidFill>
            <a:srgbClr val="2742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73"/>
          <p:cNvSpPr txBox="1"/>
          <p:nvPr/>
        </p:nvSpPr>
        <p:spPr>
          <a:xfrm>
            <a:off x="4143875" y="2663850"/>
            <a:ext cx="2260800" cy="70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Co-bénéfices</a:t>
            </a:r>
            <a:endParaRPr sz="2000" b="0" i="0" u="none" strike="noStrike" cap="none">
              <a:solidFill>
                <a:schemeClr val="lt1"/>
              </a:solidFill>
              <a:latin typeface="Arial"/>
              <a:ea typeface="Arial"/>
              <a:cs typeface="Arial"/>
              <a:sym typeface="Arial"/>
            </a:endParaRPr>
          </a:p>
        </p:txBody>
      </p:sp>
      <p:pic>
        <p:nvPicPr>
          <p:cNvPr id="1120" name="Google Shape;1120;p73"/>
          <p:cNvPicPr preferRelativeResize="0"/>
          <p:nvPr/>
        </p:nvPicPr>
        <p:blipFill rotWithShape="1">
          <a:blip r:embed="rId4">
            <a:alphaModFix/>
          </a:blip>
          <a:srcRect/>
          <a:stretch/>
        </p:blipFill>
        <p:spPr>
          <a:xfrm>
            <a:off x="7334671" y="5931615"/>
            <a:ext cx="699300" cy="690300"/>
          </a:xfrm>
          <a:prstGeom prst="ellipse">
            <a:avLst/>
          </a:prstGeom>
          <a:noFill/>
          <a:ln>
            <a:noFill/>
          </a:ln>
        </p:spPr>
      </p:pic>
      <p:sp>
        <p:nvSpPr>
          <p:cNvPr id="1121" name="Google Shape;1121;p73"/>
          <p:cNvSpPr/>
          <p:nvPr/>
        </p:nvSpPr>
        <p:spPr>
          <a:xfrm>
            <a:off x="7982659" y="6134213"/>
            <a:ext cx="976800" cy="287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Pollution</a:t>
            </a:r>
            <a:endParaRPr sz="1200" b="1" i="0" u="none" strike="noStrike" cap="none">
              <a:solidFill>
                <a:srgbClr val="27423A"/>
              </a:solidFill>
              <a:latin typeface="Lexend"/>
              <a:ea typeface="Lexend"/>
              <a:cs typeface="Lexend"/>
              <a:sym typeface="Lexend"/>
            </a:endParaRPr>
          </a:p>
        </p:txBody>
      </p:sp>
      <p:pic>
        <p:nvPicPr>
          <p:cNvPr id="1122" name="Google Shape;1122;p73"/>
          <p:cNvPicPr preferRelativeResize="0"/>
          <p:nvPr/>
        </p:nvPicPr>
        <p:blipFill rotWithShape="1">
          <a:blip r:embed="rId5">
            <a:alphaModFix/>
          </a:blip>
          <a:srcRect/>
          <a:stretch/>
        </p:blipFill>
        <p:spPr>
          <a:xfrm>
            <a:off x="1417649" y="5937340"/>
            <a:ext cx="673200" cy="690300"/>
          </a:xfrm>
          <a:prstGeom prst="ellipse">
            <a:avLst/>
          </a:prstGeom>
          <a:noFill/>
          <a:ln>
            <a:noFill/>
          </a:ln>
        </p:spPr>
      </p:pic>
      <p:sp>
        <p:nvSpPr>
          <p:cNvPr id="1123" name="Google Shape;1123;p73"/>
          <p:cNvSpPr/>
          <p:nvPr/>
        </p:nvSpPr>
        <p:spPr>
          <a:xfrm>
            <a:off x="2034801" y="6074075"/>
            <a:ext cx="1182000" cy="4074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Destruction des habitats</a:t>
            </a:r>
            <a:endParaRPr sz="1200" b="1" i="0" u="none" strike="noStrike" cap="none">
              <a:solidFill>
                <a:srgbClr val="27423A"/>
              </a:solidFill>
              <a:latin typeface="Lexend"/>
              <a:ea typeface="Lexend"/>
              <a:cs typeface="Lexend"/>
              <a:sym typeface="Lexend"/>
            </a:endParaRPr>
          </a:p>
        </p:txBody>
      </p:sp>
      <p:pic>
        <p:nvPicPr>
          <p:cNvPr id="1124" name="Google Shape;1124;p73"/>
          <p:cNvPicPr preferRelativeResize="0"/>
          <p:nvPr/>
        </p:nvPicPr>
        <p:blipFill rotWithShape="1">
          <a:blip r:embed="rId6">
            <a:alphaModFix/>
          </a:blip>
          <a:srcRect/>
          <a:stretch/>
        </p:blipFill>
        <p:spPr>
          <a:xfrm>
            <a:off x="3415390" y="5937346"/>
            <a:ext cx="673200" cy="690300"/>
          </a:xfrm>
          <a:prstGeom prst="ellipse">
            <a:avLst/>
          </a:prstGeom>
          <a:noFill/>
          <a:ln>
            <a:noFill/>
          </a:ln>
        </p:spPr>
      </p:pic>
      <p:sp>
        <p:nvSpPr>
          <p:cNvPr id="1125" name="Google Shape;1125;p73"/>
          <p:cNvSpPr/>
          <p:nvPr/>
        </p:nvSpPr>
        <p:spPr>
          <a:xfrm>
            <a:off x="4031540" y="6080813"/>
            <a:ext cx="1239900" cy="3939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Sur</a:t>
            </a:r>
            <a:br>
              <a:rPr lang="fr-FR" sz="1200" b="1" i="0" u="none" strike="noStrike" cap="none">
                <a:solidFill>
                  <a:srgbClr val="27423A"/>
                </a:solidFill>
                <a:latin typeface="Lexend"/>
                <a:ea typeface="Lexend"/>
                <a:cs typeface="Lexend"/>
                <a:sym typeface="Lexend"/>
              </a:rPr>
            </a:br>
            <a:r>
              <a:rPr lang="fr-FR" sz="1200" b="1" i="0" u="none" strike="noStrike" cap="none">
                <a:solidFill>
                  <a:srgbClr val="27423A"/>
                </a:solidFill>
                <a:latin typeface="Lexend"/>
                <a:ea typeface="Lexend"/>
                <a:cs typeface="Lexend"/>
                <a:sym typeface="Lexend"/>
              </a:rPr>
              <a:t>exploitation</a:t>
            </a:r>
            <a:endParaRPr sz="1200" b="1" i="0" u="none" strike="noStrike" cap="none">
              <a:solidFill>
                <a:srgbClr val="27423A"/>
              </a:solidFill>
              <a:latin typeface="Lexend"/>
              <a:ea typeface="Lexend"/>
              <a:cs typeface="Lexend"/>
              <a:sym typeface="Lexend"/>
            </a:endParaRPr>
          </a:p>
        </p:txBody>
      </p:sp>
      <p:pic>
        <p:nvPicPr>
          <p:cNvPr id="1126" name="Google Shape;1126;p73"/>
          <p:cNvPicPr preferRelativeResize="0"/>
          <p:nvPr/>
        </p:nvPicPr>
        <p:blipFill rotWithShape="1">
          <a:blip r:embed="rId7">
            <a:alphaModFix/>
          </a:blip>
          <a:srcRect/>
          <a:stretch/>
        </p:blipFill>
        <p:spPr>
          <a:xfrm>
            <a:off x="5413131" y="5925089"/>
            <a:ext cx="673200" cy="690300"/>
          </a:xfrm>
          <a:prstGeom prst="ellipse">
            <a:avLst/>
          </a:prstGeom>
          <a:noFill/>
          <a:ln>
            <a:noFill/>
          </a:ln>
        </p:spPr>
      </p:pic>
      <p:sp>
        <p:nvSpPr>
          <p:cNvPr id="1127" name="Google Shape;1127;p73"/>
          <p:cNvSpPr/>
          <p:nvPr/>
        </p:nvSpPr>
        <p:spPr>
          <a:xfrm>
            <a:off x="6030876" y="6058763"/>
            <a:ext cx="849000" cy="4380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Climat</a:t>
            </a:r>
            <a:endParaRPr sz="1200" b="1" i="0" u="none" strike="noStrike" cap="none">
              <a:solidFill>
                <a:srgbClr val="27423A"/>
              </a:solidFill>
              <a:latin typeface="Lexend"/>
              <a:ea typeface="Lexend"/>
              <a:cs typeface="Lexend"/>
              <a:sym typeface="Lexend"/>
            </a:endParaRPr>
          </a:p>
        </p:txBody>
      </p:sp>
      <p:pic>
        <p:nvPicPr>
          <p:cNvPr id="1128" name="Google Shape;1128;p73"/>
          <p:cNvPicPr preferRelativeResize="0"/>
          <p:nvPr/>
        </p:nvPicPr>
        <p:blipFill rotWithShape="1">
          <a:blip r:embed="rId8">
            <a:alphaModFix/>
          </a:blip>
          <a:srcRect/>
          <a:stretch/>
        </p:blipFill>
        <p:spPr>
          <a:xfrm>
            <a:off x="9348307" y="5937432"/>
            <a:ext cx="673200" cy="690300"/>
          </a:xfrm>
          <a:prstGeom prst="ellipse">
            <a:avLst/>
          </a:prstGeom>
          <a:noFill/>
          <a:ln>
            <a:noFill/>
          </a:ln>
        </p:spPr>
      </p:pic>
      <p:sp>
        <p:nvSpPr>
          <p:cNvPr id="1129" name="Google Shape;1129;p73"/>
          <p:cNvSpPr/>
          <p:nvPr/>
        </p:nvSpPr>
        <p:spPr>
          <a:xfrm>
            <a:off x="9962551" y="6040625"/>
            <a:ext cx="1027500" cy="4743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Espèces invasives</a:t>
            </a:r>
            <a:endParaRPr sz="1200" b="1" i="0" u="none" strike="noStrike" cap="none">
              <a:solidFill>
                <a:srgbClr val="27423A"/>
              </a:solidFill>
              <a:latin typeface="Lexend"/>
              <a:ea typeface="Lexend"/>
              <a:cs typeface="Lexend"/>
              <a:sym typeface="Lexend"/>
            </a:endParaRPr>
          </a:p>
        </p:txBody>
      </p:sp>
      <p:grpSp>
        <p:nvGrpSpPr>
          <p:cNvPr id="1130" name="Google Shape;1130;p73"/>
          <p:cNvGrpSpPr/>
          <p:nvPr/>
        </p:nvGrpSpPr>
        <p:grpSpPr>
          <a:xfrm>
            <a:off x="152358" y="415626"/>
            <a:ext cx="2020250" cy="1039898"/>
            <a:chOff x="1642225" y="1625450"/>
            <a:chExt cx="8833626" cy="4293550"/>
          </a:xfrm>
        </p:grpSpPr>
        <p:pic>
          <p:nvPicPr>
            <p:cNvPr id="1131" name="Google Shape;1131;p73"/>
            <p:cNvPicPr preferRelativeResize="0"/>
            <p:nvPr/>
          </p:nvPicPr>
          <p:blipFill rotWithShape="1">
            <a:blip r:embed="rId9">
              <a:alphaModFix/>
            </a:blip>
            <a:srcRect/>
            <a:stretch/>
          </p:blipFill>
          <p:spPr>
            <a:xfrm>
              <a:off x="1642225" y="1625450"/>
              <a:ext cx="8833626" cy="4293550"/>
            </a:xfrm>
            <a:prstGeom prst="rect">
              <a:avLst/>
            </a:prstGeom>
            <a:noFill/>
            <a:ln>
              <a:noFill/>
            </a:ln>
          </p:spPr>
        </p:pic>
        <p:grpSp>
          <p:nvGrpSpPr>
            <p:cNvPr id="1132" name="Google Shape;1132;p73"/>
            <p:cNvGrpSpPr/>
            <p:nvPr/>
          </p:nvGrpSpPr>
          <p:grpSpPr>
            <a:xfrm>
              <a:off x="2028533" y="1787205"/>
              <a:ext cx="3583166" cy="3792722"/>
              <a:chOff x="3096920" y="569931"/>
              <a:chExt cx="5957050" cy="5722272"/>
            </a:xfrm>
          </p:grpSpPr>
          <p:pic>
            <p:nvPicPr>
              <p:cNvPr id="1133" name="Google Shape;1133;p73"/>
              <p:cNvPicPr preferRelativeResize="0"/>
              <p:nvPr/>
            </p:nvPicPr>
            <p:blipFill rotWithShape="1">
              <a:blip r:embed="rId10">
                <a:alphaModFix/>
              </a:blip>
              <a:srcRect/>
              <a:stretch/>
            </p:blipFill>
            <p:spPr>
              <a:xfrm>
                <a:off x="3096920" y="569931"/>
                <a:ext cx="5957050" cy="5722272"/>
              </a:xfrm>
              <a:prstGeom prst="rect">
                <a:avLst/>
              </a:prstGeom>
              <a:noFill/>
              <a:ln>
                <a:noFill/>
              </a:ln>
            </p:spPr>
          </p:pic>
          <p:sp>
            <p:nvSpPr>
              <p:cNvPr id="1134" name="Google Shape;1134;p73"/>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73"/>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73"/>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37" name="Google Shape;1137;p73"/>
            <p:cNvGrpSpPr/>
            <p:nvPr/>
          </p:nvGrpSpPr>
          <p:grpSpPr>
            <a:xfrm>
              <a:off x="6476808" y="1799667"/>
              <a:ext cx="3583166" cy="3792722"/>
              <a:chOff x="3096920" y="569931"/>
              <a:chExt cx="5957050" cy="5722272"/>
            </a:xfrm>
          </p:grpSpPr>
          <p:pic>
            <p:nvPicPr>
              <p:cNvPr id="1138" name="Google Shape;1138;p73"/>
              <p:cNvPicPr preferRelativeResize="0"/>
              <p:nvPr/>
            </p:nvPicPr>
            <p:blipFill rotWithShape="1">
              <a:blip r:embed="rId10">
                <a:alphaModFix/>
              </a:blip>
              <a:srcRect/>
              <a:stretch/>
            </p:blipFill>
            <p:spPr>
              <a:xfrm>
                <a:off x="3096920" y="569931"/>
                <a:ext cx="5957050" cy="5722272"/>
              </a:xfrm>
              <a:prstGeom prst="rect">
                <a:avLst/>
              </a:prstGeom>
              <a:noFill/>
              <a:ln>
                <a:noFill/>
              </a:ln>
            </p:spPr>
          </p:pic>
          <p:sp>
            <p:nvSpPr>
              <p:cNvPr id="1139" name="Google Shape;1139;p73"/>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73"/>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73"/>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142" name="Google Shape;1142;p73"/>
          <p:cNvPicPr preferRelativeResize="0"/>
          <p:nvPr/>
        </p:nvPicPr>
        <p:blipFill rotWithShape="1">
          <a:blip r:embed="rId11">
            <a:alphaModFix/>
          </a:blip>
          <a:srcRect/>
          <a:stretch/>
        </p:blipFill>
        <p:spPr>
          <a:xfrm>
            <a:off x="6630300" y="2447331"/>
            <a:ext cx="1111800" cy="1139400"/>
          </a:xfrm>
          <a:prstGeom prst="ellipse">
            <a:avLst/>
          </a:prstGeom>
          <a:noFill/>
          <a:ln>
            <a:noFill/>
          </a:ln>
        </p:spPr>
      </p:pic>
      <p:pic>
        <p:nvPicPr>
          <p:cNvPr id="1143" name="Google Shape;1143;p73"/>
          <p:cNvPicPr preferRelativeResize="0"/>
          <p:nvPr/>
        </p:nvPicPr>
        <p:blipFill rotWithShape="1">
          <a:blip r:embed="rId12">
            <a:alphaModFix/>
          </a:blip>
          <a:srcRect/>
          <a:stretch/>
        </p:blipFill>
        <p:spPr>
          <a:xfrm>
            <a:off x="9053028" y="2463958"/>
            <a:ext cx="1121100" cy="1106100"/>
          </a:xfrm>
          <a:prstGeom prst="ellipse">
            <a:avLst/>
          </a:prstGeom>
          <a:noFill/>
          <a:ln>
            <a:noFill/>
          </a:ln>
        </p:spPr>
      </p:pic>
      <p:pic>
        <p:nvPicPr>
          <p:cNvPr id="1144" name="Google Shape;1144;p73"/>
          <p:cNvPicPr preferRelativeResize="0"/>
          <p:nvPr/>
        </p:nvPicPr>
        <p:blipFill rotWithShape="1">
          <a:blip r:embed="rId13">
            <a:alphaModFix/>
          </a:blip>
          <a:srcRect/>
          <a:stretch/>
        </p:blipFill>
        <p:spPr>
          <a:xfrm>
            <a:off x="7837014" y="2459126"/>
            <a:ext cx="1121100" cy="1115700"/>
          </a:xfrm>
          <a:prstGeom prst="ellipse">
            <a:avLst/>
          </a:prstGeom>
          <a:noFill/>
          <a:ln>
            <a:noFill/>
          </a:ln>
        </p:spPr>
      </p:pic>
      <p:pic>
        <p:nvPicPr>
          <p:cNvPr id="1145" name="Google Shape;1145;p73"/>
          <p:cNvPicPr preferRelativeResize="0"/>
          <p:nvPr/>
        </p:nvPicPr>
        <p:blipFill rotWithShape="1">
          <a:blip r:embed="rId14">
            <a:alphaModFix/>
          </a:blip>
          <a:srcRect/>
          <a:stretch/>
        </p:blipFill>
        <p:spPr>
          <a:xfrm>
            <a:off x="10269042" y="2442300"/>
            <a:ext cx="1121100" cy="1149300"/>
          </a:xfrm>
          <a:prstGeom prst="ellipse">
            <a:avLst/>
          </a:prstGeom>
          <a:noFill/>
          <a:ln>
            <a:noFill/>
          </a:ln>
        </p:spPr>
      </p:pic>
      <p:pic>
        <p:nvPicPr>
          <p:cNvPr id="1146" name="Google Shape;1146;p73"/>
          <p:cNvPicPr preferRelativeResize="0"/>
          <p:nvPr/>
        </p:nvPicPr>
        <p:blipFill rotWithShape="1">
          <a:blip r:embed="rId15">
            <a:alphaModFix/>
          </a:blip>
          <a:srcRect/>
          <a:stretch/>
        </p:blipFill>
        <p:spPr>
          <a:xfrm>
            <a:off x="377225" y="14950"/>
            <a:ext cx="542700" cy="542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74"/>
          <p:cNvSpPr/>
          <p:nvPr/>
        </p:nvSpPr>
        <p:spPr>
          <a:xfrm>
            <a:off x="1290500" y="5831050"/>
            <a:ext cx="9707700" cy="870300"/>
          </a:xfrm>
          <a:prstGeom prst="roundRect">
            <a:avLst>
              <a:gd name="adj" fmla="val 22694"/>
            </a:avLst>
          </a:prstGeom>
          <a:noFill/>
          <a:ln w="9525" cap="flat" cmpd="sng">
            <a:solidFill>
              <a:srgbClr val="BB8A6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74"/>
          <p:cNvSpPr/>
          <p:nvPr/>
        </p:nvSpPr>
        <p:spPr>
          <a:xfrm>
            <a:off x="4000926" y="3977675"/>
            <a:ext cx="7470000" cy="1377300"/>
          </a:xfrm>
          <a:prstGeom prst="roundRect">
            <a:avLst>
              <a:gd name="adj" fmla="val 16667"/>
            </a:avLst>
          </a:prstGeom>
          <a:solidFill>
            <a:srgbClr val="DE3932">
              <a:alpha val="2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74"/>
          <p:cNvSpPr/>
          <p:nvPr/>
        </p:nvSpPr>
        <p:spPr>
          <a:xfrm>
            <a:off x="4000926" y="2121150"/>
            <a:ext cx="7470000" cy="1791600"/>
          </a:xfrm>
          <a:prstGeom prst="roundRect">
            <a:avLst>
              <a:gd name="adj" fmla="val 16667"/>
            </a:avLst>
          </a:prstGeom>
          <a:solidFill>
            <a:srgbClr val="008B5C">
              <a:alpha val="2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74"/>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65</a:t>
            </a:fld>
            <a:endParaRPr/>
          </a:p>
        </p:txBody>
      </p:sp>
      <p:sp>
        <p:nvSpPr>
          <p:cNvPr id="1155" name="Google Shape;1155;p74"/>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la </a:t>
            </a:r>
            <a:r>
              <a:rPr lang="fr-FR" sz="3800" b="1" i="0" u="none" strike="noStrike" cap="none">
                <a:solidFill>
                  <a:srgbClr val="00B050"/>
                </a:solidFill>
                <a:latin typeface="Lexend"/>
                <a:ea typeface="Lexend"/>
                <a:cs typeface="Lexend"/>
                <a:sym typeface="Lexend"/>
              </a:rPr>
              <a:t>biodiversité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sp>
        <p:nvSpPr>
          <p:cNvPr id="1156" name="Google Shape;1156;p74"/>
          <p:cNvSpPr/>
          <p:nvPr/>
        </p:nvSpPr>
        <p:spPr>
          <a:xfrm>
            <a:off x="3998713" y="3977675"/>
            <a:ext cx="2551200" cy="1377300"/>
          </a:xfrm>
          <a:prstGeom prst="roundRect">
            <a:avLst>
              <a:gd name="adj" fmla="val 16667"/>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74"/>
          <p:cNvSpPr/>
          <p:nvPr/>
        </p:nvSpPr>
        <p:spPr>
          <a:xfrm>
            <a:off x="3998713" y="2121000"/>
            <a:ext cx="2551200" cy="1791600"/>
          </a:xfrm>
          <a:prstGeom prst="roundRect">
            <a:avLst>
              <a:gd name="adj" fmla="val 16667"/>
            </a:avLst>
          </a:prstGeom>
          <a:solidFill>
            <a:srgbClr val="2742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74"/>
          <p:cNvSpPr txBox="1"/>
          <p:nvPr/>
        </p:nvSpPr>
        <p:spPr>
          <a:xfrm>
            <a:off x="4122750" y="2663850"/>
            <a:ext cx="2303100" cy="70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Co-bénéfices</a:t>
            </a:r>
            <a:endParaRPr sz="2000" b="0" i="0" u="none" strike="noStrike" cap="none">
              <a:solidFill>
                <a:schemeClr val="lt1"/>
              </a:solidFill>
              <a:latin typeface="Arial"/>
              <a:ea typeface="Arial"/>
              <a:cs typeface="Arial"/>
              <a:sym typeface="Arial"/>
            </a:endParaRPr>
          </a:p>
        </p:txBody>
      </p:sp>
      <p:sp>
        <p:nvSpPr>
          <p:cNvPr id="1159" name="Google Shape;1159;p74"/>
          <p:cNvSpPr txBox="1"/>
          <p:nvPr/>
        </p:nvSpPr>
        <p:spPr>
          <a:xfrm>
            <a:off x="4342813" y="4395029"/>
            <a:ext cx="1863000" cy="542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Points de tension</a:t>
            </a:r>
            <a:endParaRPr sz="2000" b="1" i="0" u="none" strike="noStrike" cap="none">
              <a:solidFill>
                <a:schemeClr val="lt1"/>
              </a:solidFill>
              <a:latin typeface="Arial"/>
              <a:ea typeface="Arial"/>
              <a:cs typeface="Arial"/>
              <a:sym typeface="Arial"/>
            </a:endParaRPr>
          </a:p>
        </p:txBody>
      </p:sp>
      <p:pic>
        <p:nvPicPr>
          <p:cNvPr id="1160" name="Google Shape;1160;p74"/>
          <p:cNvPicPr preferRelativeResize="0"/>
          <p:nvPr/>
        </p:nvPicPr>
        <p:blipFill rotWithShape="1">
          <a:blip r:embed="rId3">
            <a:alphaModFix/>
          </a:blip>
          <a:srcRect/>
          <a:stretch/>
        </p:blipFill>
        <p:spPr>
          <a:xfrm>
            <a:off x="7334671" y="5931615"/>
            <a:ext cx="699300" cy="690300"/>
          </a:xfrm>
          <a:prstGeom prst="ellipse">
            <a:avLst/>
          </a:prstGeom>
          <a:noFill/>
          <a:ln>
            <a:noFill/>
          </a:ln>
        </p:spPr>
      </p:pic>
      <p:sp>
        <p:nvSpPr>
          <p:cNvPr id="1161" name="Google Shape;1161;p74"/>
          <p:cNvSpPr/>
          <p:nvPr/>
        </p:nvSpPr>
        <p:spPr>
          <a:xfrm>
            <a:off x="7982659" y="6134213"/>
            <a:ext cx="976800" cy="287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Pollution</a:t>
            </a:r>
            <a:endParaRPr sz="1200" b="1" i="0" u="none" strike="noStrike" cap="none">
              <a:solidFill>
                <a:srgbClr val="27423A"/>
              </a:solidFill>
              <a:latin typeface="Lexend"/>
              <a:ea typeface="Lexend"/>
              <a:cs typeface="Lexend"/>
              <a:sym typeface="Lexend"/>
            </a:endParaRPr>
          </a:p>
        </p:txBody>
      </p:sp>
      <p:pic>
        <p:nvPicPr>
          <p:cNvPr id="1162" name="Google Shape;1162;p74"/>
          <p:cNvPicPr preferRelativeResize="0"/>
          <p:nvPr/>
        </p:nvPicPr>
        <p:blipFill rotWithShape="1">
          <a:blip r:embed="rId4">
            <a:alphaModFix/>
          </a:blip>
          <a:srcRect/>
          <a:stretch/>
        </p:blipFill>
        <p:spPr>
          <a:xfrm>
            <a:off x="1417649" y="5937340"/>
            <a:ext cx="673200" cy="690300"/>
          </a:xfrm>
          <a:prstGeom prst="ellipse">
            <a:avLst/>
          </a:prstGeom>
          <a:noFill/>
          <a:ln>
            <a:noFill/>
          </a:ln>
        </p:spPr>
      </p:pic>
      <p:sp>
        <p:nvSpPr>
          <p:cNvPr id="1163" name="Google Shape;1163;p74"/>
          <p:cNvSpPr/>
          <p:nvPr/>
        </p:nvSpPr>
        <p:spPr>
          <a:xfrm>
            <a:off x="2034801" y="6074075"/>
            <a:ext cx="1239900" cy="4074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Destruction des habitats</a:t>
            </a:r>
            <a:endParaRPr sz="1200" b="1" i="0" u="none" strike="noStrike" cap="none">
              <a:solidFill>
                <a:srgbClr val="27423A"/>
              </a:solidFill>
              <a:latin typeface="Lexend"/>
              <a:ea typeface="Lexend"/>
              <a:cs typeface="Lexend"/>
              <a:sym typeface="Lexend"/>
            </a:endParaRPr>
          </a:p>
        </p:txBody>
      </p:sp>
      <p:pic>
        <p:nvPicPr>
          <p:cNvPr id="1164" name="Google Shape;1164;p74"/>
          <p:cNvPicPr preferRelativeResize="0"/>
          <p:nvPr/>
        </p:nvPicPr>
        <p:blipFill rotWithShape="1">
          <a:blip r:embed="rId5">
            <a:alphaModFix/>
          </a:blip>
          <a:srcRect/>
          <a:stretch/>
        </p:blipFill>
        <p:spPr>
          <a:xfrm>
            <a:off x="3415390" y="5937346"/>
            <a:ext cx="673200" cy="690300"/>
          </a:xfrm>
          <a:prstGeom prst="ellipse">
            <a:avLst/>
          </a:prstGeom>
          <a:noFill/>
          <a:ln>
            <a:noFill/>
          </a:ln>
        </p:spPr>
      </p:pic>
      <p:sp>
        <p:nvSpPr>
          <p:cNvPr id="1165" name="Google Shape;1165;p74"/>
          <p:cNvSpPr/>
          <p:nvPr/>
        </p:nvSpPr>
        <p:spPr>
          <a:xfrm>
            <a:off x="4031540" y="6080813"/>
            <a:ext cx="1239900" cy="3939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Sur</a:t>
            </a:r>
            <a:br>
              <a:rPr lang="fr-FR" sz="1200" b="1" i="0" u="none" strike="noStrike" cap="none">
                <a:solidFill>
                  <a:srgbClr val="27423A"/>
                </a:solidFill>
                <a:latin typeface="Lexend"/>
                <a:ea typeface="Lexend"/>
                <a:cs typeface="Lexend"/>
                <a:sym typeface="Lexend"/>
              </a:rPr>
            </a:br>
            <a:r>
              <a:rPr lang="fr-FR" sz="1200" b="1" i="0" u="none" strike="noStrike" cap="none">
                <a:solidFill>
                  <a:srgbClr val="27423A"/>
                </a:solidFill>
                <a:latin typeface="Lexend"/>
                <a:ea typeface="Lexend"/>
                <a:cs typeface="Lexend"/>
                <a:sym typeface="Lexend"/>
              </a:rPr>
              <a:t>exploitation</a:t>
            </a:r>
            <a:endParaRPr sz="1200" b="1" i="0" u="none" strike="noStrike" cap="none">
              <a:solidFill>
                <a:srgbClr val="27423A"/>
              </a:solidFill>
              <a:latin typeface="Lexend"/>
              <a:ea typeface="Lexend"/>
              <a:cs typeface="Lexend"/>
              <a:sym typeface="Lexend"/>
            </a:endParaRPr>
          </a:p>
        </p:txBody>
      </p:sp>
      <p:pic>
        <p:nvPicPr>
          <p:cNvPr id="1166" name="Google Shape;1166;p74"/>
          <p:cNvPicPr preferRelativeResize="0"/>
          <p:nvPr/>
        </p:nvPicPr>
        <p:blipFill rotWithShape="1">
          <a:blip r:embed="rId6">
            <a:alphaModFix/>
          </a:blip>
          <a:srcRect/>
          <a:stretch/>
        </p:blipFill>
        <p:spPr>
          <a:xfrm>
            <a:off x="5413131" y="5925089"/>
            <a:ext cx="673200" cy="690300"/>
          </a:xfrm>
          <a:prstGeom prst="ellipse">
            <a:avLst/>
          </a:prstGeom>
          <a:noFill/>
          <a:ln>
            <a:noFill/>
          </a:ln>
        </p:spPr>
      </p:pic>
      <p:sp>
        <p:nvSpPr>
          <p:cNvPr id="1167" name="Google Shape;1167;p74"/>
          <p:cNvSpPr/>
          <p:nvPr/>
        </p:nvSpPr>
        <p:spPr>
          <a:xfrm>
            <a:off x="6030876" y="6058763"/>
            <a:ext cx="849000" cy="4380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Climat</a:t>
            </a:r>
            <a:endParaRPr sz="1200" b="1" i="0" u="none" strike="noStrike" cap="none">
              <a:solidFill>
                <a:srgbClr val="27423A"/>
              </a:solidFill>
              <a:latin typeface="Lexend"/>
              <a:ea typeface="Lexend"/>
              <a:cs typeface="Lexend"/>
              <a:sym typeface="Lexend"/>
            </a:endParaRPr>
          </a:p>
        </p:txBody>
      </p:sp>
      <p:pic>
        <p:nvPicPr>
          <p:cNvPr id="1168" name="Google Shape;1168;p74"/>
          <p:cNvPicPr preferRelativeResize="0"/>
          <p:nvPr/>
        </p:nvPicPr>
        <p:blipFill rotWithShape="1">
          <a:blip r:embed="rId7">
            <a:alphaModFix/>
          </a:blip>
          <a:srcRect/>
          <a:stretch/>
        </p:blipFill>
        <p:spPr>
          <a:xfrm>
            <a:off x="9348307" y="5937432"/>
            <a:ext cx="673200" cy="690300"/>
          </a:xfrm>
          <a:prstGeom prst="ellipse">
            <a:avLst/>
          </a:prstGeom>
          <a:noFill/>
          <a:ln>
            <a:noFill/>
          </a:ln>
        </p:spPr>
      </p:pic>
      <p:sp>
        <p:nvSpPr>
          <p:cNvPr id="1169" name="Google Shape;1169;p74"/>
          <p:cNvSpPr/>
          <p:nvPr/>
        </p:nvSpPr>
        <p:spPr>
          <a:xfrm>
            <a:off x="9962551" y="6040625"/>
            <a:ext cx="1027500" cy="4743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Espèces invasives</a:t>
            </a:r>
            <a:endParaRPr sz="1200" b="1" i="0" u="none" strike="noStrike" cap="none">
              <a:solidFill>
                <a:srgbClr val="27423A"/>
              </a:solidFill>
              <a:latin typeface="Lexend"/>
              <a:ea typeface="Lexend"/>
              <a:cs typeface="Lexend"/>
              <a:sym typeface="Lexend"/>
            </a:endParaRPr>
          </a:p>
        </p:txBody>
      </p:sp>
      <p:grpSp>
        <p:nvGrpSpPr>
          <p:cNvPr id="1170" name="Google Shape;1170;p74"/>
          <p:cNvGrpSpPr/>
          <p:nvPr/>
        </p:nvGrpSpPr>
        <p:grpSpPr>
          <a:xfrm>
            <a:off x="152358" y="415626"/>
            <a:ext cx="2020250" cy="1039898"/>
            <a:chOff x="1642225" y="1625450"/>
            <a:chExt cx="8833626" cy="4293550"/>
          </a:xfrm>
        </p:grpSpPr>
        <p:pic>
          <p:nvPicPr>
            <p:cNvPr id="1171" name="Google Shape;1171;p74"/>
            <p:cNvPicPr preferRelativeResize="0"/>
            <p:nvPr/>
          </p:nvPicPr>
          <p:blipFill rotWithShape="1">
            <a:blip r:embed="rId8">
              <a:alphaModFix/>
            </a:blip>
            <a:srcRect/>
            <a:stretch/>
          </p:blipFill>
          <p:spPr>
            <a:xfrm>
              <a:off x="1642225" y="1625450"/>
              <a:ext cx="8833626" cy="4293550"/>
            </a:xfrm>
            <a:prstGeom prst="rect">
              <a:avLst/>
            </a:prstGeom>
            <a:noFill/>
            <a:ln>
              <a:noFill/>
            </a:ln>
          </p:spPr>
        </p:pic>
        <p:grpSp>
          <p:nvGrpSpPr>
            <p:cNvPr id="1172" name="Google Shape;1172;p74"/>
            <p:cNvGrpSpPr/>
            <p:nvPr/>
          </p:nvGrpSpPr>
          <p:grpSpPr>
            <a:xfrm>
              <a:off x="2028533" y="1787205"/>
              <a:ext cx="3583166" cy="3792722"/>
              <a:chOff x="3096920" y="569931"/>
              <a:chExt cx="5957050" cy="5722272"/>
            </a:xfrm>
          </p:grpSpPr>
          <p:pic>
            <p:nvPicPr>
              <p:cNvPr id="1173" name="Google Shape;1173;p74"/>
              <p:cNvPicPr preferRelativeResize="0"/>
              <p:nvPr/>
            </p:nvPicPr>
            <p:blipFill rotWithShape="1">
              <a:blip r:embed="rId9">
                <a:alphaModFix/>
              </a:blip>
              <a:srcRect/>
              <a:stretch/>
            </p:blipFill>
            <p:spPr>
              <a:xfrm>
                <a:off x="3096920" y="569931"/>
                <a:ext cx="5957050" cy="5722272"/>
              </a:xfrm>
              <a:prstGeom prst="rect">
                <a:avLst/>
              </a:prstGeom>
              <a:noFill/>
              <a:ln>
                <a:noFill/>
              </a:ln>
            </p:spPr>
          </p:pic>
          <p:sp>
            <p:nvSpPr>
              <p:cNvPr id="1174" name="Google Shape;1174;p74"/>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74"/>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74"/>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77" name="Google Shape;1177;p74"/>
            <p:cNvGrpSpPr/>
            <p:nvPr/>
          </p:nvGrpSpPr>
          <p:grpSpPr>
            <a:xfrm>
              <a:off x="6476808" y="1799667"/>
              <a:ext cx="3583166" cy="3792722"/>
              <a:chOff x="3096920" y="569931"/>
              <a:chExt cx="5957050" cy="5722272"/>
            </a:xfrm>
          </p:grpSpPr>
          <p:pic>
            <p:nvPicPr>
              <p:cNvPr id="1178" name="Google Shape;1178;p74"/>
              <p:cNvPicPr preferRelativeResize="0"/>
              <p:nvPr/>
            </p:nvPicPr>
            <p:blipFill rotWithShape="1">
              <a:blip r:embed="rId9">
                <a:alphaModFix/>
              </a:blip>
              <a:srcRect/>
              <a:stretch/>
            </p:blipFill>
            <p:spPr>
              <a:xfrm>
                <a:off x="3096920" y="569931"/>
                <a:ext cx="5957050" cy="5722272"/>
              </a:xfrm>
              <a:prstGeom prst="rect">
                <a:avLst/>
              </a:prstGeom>
              <a:noFill/>
              <a:ln>
                <a:noFill/>
              </a:ln>
            </p:spPr>
          </p:pic>
          <p:sp>
            <p:nvSpPr>
              <p:cNvPr id="1179" name="Google Shape;1179;p74"/>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74"/>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74"/>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182" name="Google Shape;1182;p74"/>
          <p:cNvPicPr preferRelativeResize="0"/>
          <p:nvPr/>
        </p:nvPicPr>
        <p:blipFill rotWithShape="1">
          <a:blip r:embed="rId10">
            <a:alphaModFix/>
          </a:blip>
          <a:srcRect/>
          <a:stretch/>
        </p:blipFill>
        <p:spPr>
          <a:xfrm>
            <a:off x="377225" y="14950"/>
            <a:ext cx="542700" cy="542700"/>
          </a:xfrm>
          <a:prstGeom prst="rect">
            <a:avLst/>
          </a:prstGeom>
          <a:noFill/>
          <a:ln>
            <a:noFill/>
          </a:ln>
        </p:spPr>
      </p:pic>
      <p:pic>
        <p:nvPicPr>
          <p:cNvPr id="1183" name="Google Shape;1183;p74"/>
          <p:cNvPicPr preferRelativeResize="0"/>
          <p:nvPr/>
        </p:nvPicPr>
        <p:blipFill rotWithShape="1">
          <a:blip r:embed="rId11">
            <a:alphaModFix/>
          </a:blip>
          <a:srcRect/>
          <a:stretch/>
        </p:blipFill>
        <p:spPr>
          <a:xfrm>
            <a:off x="1203208" y="2120993"/>
            <a:ext cx="2303126" cy="3218426"/>
          </a:xfrm>
          <a:prstGeom prst="rect">
            <a:avLst/>
          </a:prstGeom>
          <a:noFill/>
          <a:ln>
            <a:noFill/>
          </a:ln>
        </p:spPr>
      </p:pic>
      <p:pic>
        <p:nvPicPr>
          <p:cNvPr id="1184" name="Google Shape;1184;p74"/>
          <p:cNvPicPr preferRelativeResize="0"/>
          <p:nvPr/>
        </p:nvPicPr>
        <p:blipFill rotWithShape="1">
          <a:blip r:embed="rId12">
            <a:alphaModFix/>
          </a:blip>
          <a:srcRect/>
          <a:stretch/>
        </p:blipFill>
        <p:spPr>
          <a:xfrm>
            <a:off x="8291158" y="4092002"/>
            <a:ext cx="1173600" cy="1202700"/>
          </a:xfrm>
          <a:prstGeom prst="ellipse">
            <a:avLst/>
          </a:prstGeom>
          <a:noFill/>
          <a:ln>
            <a:noFill/>
          </a:ln>
        </p:spPr>
      </p:pic>
      <p:pic>
        <p:nvPicPr>
          <p:cNvPr id="1185" name="Google Shape;1185;p74"/>
          <p:cNvPicPr preferRelativeResize="0"/>
          <p:nvPr/>
        </p:nvPicPr>
        <p:blipFill rotWithShape="1">
          <a:blip r:embed="rId13">
            <a:alphaModFix/>
          </a:blip>
          <a:srcRect/>
          <a:stretch/>
        </p:blipFill>
        <p:spPr>
          <a:xfrm>
            <a:off x="8280590" y="2381219"/>
            <a:ext cx="1239900" cy="1271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75"/>
          <p:cNvSpPr txBox="1">
            <a:spLocks noGrp="1"/>
          </p:cNvSpPr>
          <p:nvPr>
            <p:ph type="sldNum" idx="12"/>
          </p:nvPr>
        </p:nvSpPr>
        <p:spPr>
          <a:xfrm>
            <a:off x="11069099" y="6323700"/>
            <a:ext cx="91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66</a:t>
            </a:fld>
            <a:endParaRPr/>
          </a:p>
        </p:txBody>
      </p:sp>
      <p:sp>
        <p:nvSpPr>
          <p:cNvPr id="1191" name="Google Shape;1191;p75"/>
          <p:cNvSpPr/>
          <p:nvPr/>
        </p:nvSpPr>
        <p:spPr>
          <a:xfrm>
            <a:off x="637050" y="3238982"/>
            <a:ext cx="10920000" cy="1668600"/>
          </a:xfrm>
          <a:prstGeom prst="roundRect">
            <a:avLst>
              <a:gd name="adj" fmla="val 16667"/>
            </a:avLst>
          </a:prstGeom>
          <a:solidFill>
            <a:srgbClr val="008B5C">
              <a:alpha val="2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75"/>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la </a:t>
            </a:r>
            <a:r>
              <a:rPr lang="fr-FR" sz="3800" b="1" i="0" u="none" strike="noStrike" cap="none">
                <a:solidFill>
                  <a:srgbClr val="00B050"/>
                </a:solidFill>
                <a:latin typeface="Lexend"/>
                <a:ea typeface="Lexend"/>
                <a:cs typeface="Lexend"/>
                <a:sym typeface="Lexend"/>
              </a:rPr>
              <a:t>biodiversité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pic>
        <p:nvPicPr>
          <p:cNvPr id="1193" name="Google Shape;1193;p75"/>
          <p:cNvPicPr preferRelativeResize="0"/>
          <p:nvPr/>
        </p:nvPicPr>
        <p:blipFill rotWithShape="1">
          <a:blip r:embed="rId3">
            <a:alphaModFix/>
          </a:blip>
          <a:srcRect/>
          <a:stretch/>
        </p:blipFill>
        <p:spPr>
          <a:xfrm>
            <a:off x="9735246" y="3287587"/>
            <a:ext cx="764400" cy="783300"/>
          </a:xfrm>
          <a:prstGeom prst="ellipse">
            <a:avLst/>
          </a:prstGeom>
          <a:noFill/>
          <a:ln>
            <a:noFill/>
          </a:ln>
        </p:spPr>
      </p:pic>
      <p:pic>
        <p:nvPicPr>
          <p:cNvPr id="1194" name="Google Shape;1194;p75"/>
          <p:cNvPicPr preferRelativeResize="0"/>
          <p:nvPr/>
        </p:nvPicPr>
        <p:blipFill rotWithShape="1">
          <a:blip r:embed="rId4">
            <a:alphaModFix/>
          </a:blip>
          <a:srcRect/>
          <a:stretch/>
        </p:blipFill>
        <p:spPr>
          <a:xfrm>
            <a:off x="9732099" y="4094272"/>
            <a:ext cx="770700" cy="760500"/>
          </a:xfrm>
          <a:prstGeom prst="ellipse">
            <a:avLst/>
          </a:prstGeom>
          <a:noFill/>
          <a:ln>
            <a:noFill/>
          </a:ln>
        </p:spPr>
      </p:pic>
      <p:pic>
        <p:nvPicPr>
          <p:cNvPr id="1195" name="Google Shape;1195;p75"/>
          <p:cNvPicPr preferRelativeResize="0"/>
          <p:nvPr/>
        </p:nvPicPr>
        <p:blipFill rotWithShape="1">
          <a:blip r:embed="rId5">
            <a:alphaModFix/>
          </a:blip>
          <a:srcRect/>
          <a:stretch/>
        </p:blipFill>
        <p:spPr>
          <a:xfrm>
            <a:off x="10542871" y="3298131"/>
            <a:ext cx="770700" cy="767100"/>
          </a:xfrm>
          <a:prstGeom prst="ellipse">
            <a:avLst/>
          </a:prstGeom>
          <a:noFill/>
          <a:ln>
            <a:noFill/>
          </a:ln>
        </p:spPr>
      </p:pic>
      <p:sp>
        <p:nvSpPr>
          <p:cNvPr id="1196" name="Google Shape;1196;p75"/>
          <p:cNvSpPr/>
          <p:nvPr/>
        </p:nvSpPr>
        <p:spPr>
          <a:xfrm>
            <a:off x="637056" y="4955048"/>
            <a:ext cx="10920000" cy="736500"/>
          </a:xfrm>
          <a:prstGeom prst="roundRect">
            <a:avLst>
              <a:gd name="adj" fmla="val 30921"/>
            </a:avLst>
          </a:prstGeom>
          <a:solidFill>
            <a:srgbClr val="DE3932">
              <a:alpha val="2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75"/>
          <p:cNvSpPr/>
          <p:nvPr/>
        </p:nvSpPr>
        <p:spPr>
          <a:xfrm>
            <a:off x="634937" y="4955048"/>
            <a:ext cx="2457300" cy="736500"/>
          </a:xfrm>
          <a:prstGeom prst="roundRect">
            <a:avLst>
              <a:gd name="adj" fmla="val 27203"/>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75"/>
          <p:cNvSpPr/>
          <p:nvPr/>
        </p:nvSpPr>
        <p:spPr>
          <a:xfrm>
            <a:off x="637050" y="3238800"/>
            <a:ext cx="2457300" cy="1668600"/>
          </a:xfrm>
          <a:prstGeom prst="roundRect">
            <a:avLst>
              <a:gd name="adj" fmla="val 16667"/>
            </a:avLst>
          </a:prstGeom>
          <a:solidFill>
            <a:srgbClr val="2742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75"/>
          <p:cNvSpPr txBox="1"/>
          <p:nvPr/>
        </p:nvSpPr>
        <p:spPr>
          <a:xfrm>
            <a:off x="749000" y="3744350"/>
            <a:ext cx="2233500" cy="65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Co-bénéfices</a:t>
            </a:r>
            <a:endParaRPr sz="2000" b="0" i="0" u="none" strike="noStrike" cap="none">
              <a:solidFill>
                <a:schemeClr val="lt1"/>
              </a:solidFill>
              <a:latin typeface="Arial"/>
              <a:ea typeface="Arial"/>
              <a:cs typeface="Arial"/>
              <a:sym typeface="Arial"/>
            </a:endParaRPr>
          </a:p>
        </p:txBody>
      </p:sp>
      <p:sp>
        <p:nvSpPr>
          <p:cNvPr id="1200" name="Google Shape;1200;p75"/>
          <p:cNvSpPr txBox="1"/>
          <p:nvPr/>
        </p:nvSpPr>
        <p:spPr>
          <a:xfrm>
            <a:off x="867000" y="5178257"/>
            <a:ext cx="1997400" cy="290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Points de tension</a:t>
            </a:r>
            <a:endParaRPr sz="2000" b="1" i="0" u="none" strike="noStrike" cap="none">
              <a:solidFill>
                <a:schemeClr val="lt1"/>
              </a:solidFill>
              <a:latin typeface="Arial"/>
              <a:ea typeface="Arial"/>
              <a:cs typeface="Arial"/>
              <a:sym typeface="Arial"/>
            </a:endParaRPr>
          </a:p>
        </p:txBody>
      </p:sp>
      <p:pic>
        <p:nvPicPr>
          <p:cNvPr id="1201" name="Google Shape;1201;p75"/>
          <p:cNvPicPr preferRelativeResize="0"/>
          <p:nvPr/>
        </p:nvPicPr>
        <p:blipFill rotWithShape="1">
          <a:blip r:embed="rId6">
            <a:alphaModFix/>
          </a:blip>
          <a:srcRect/>
          <a:stretch/>
        </p:blipFill>
        <p:spPr>
          <a:xfrm>
            <a:off x="8146713" y="5025739"/>
            <a:ext cx="591000" cy="605400"/>
          </a:xfrm>
          <a:prstGeom prst="ellipse">
            <a:avLst/>
          </a:prstGeom>
          <a:noFill/>
          <a:ln>
            <a:noFill/>
          </a:ln>
        </p:spPr>
      </p:pic>
      <p:pic>
        <p:nvPicPr>
          <p:cNvPr id="1202" name="Google Shape;1202;p75"/>
          <p:cNvPicPr preferRelativeResize="0"/>
          <p:nvPr/>
        </p:nvPicPr>
        <p:blipFill rotWithShape="1">
          <a:blip r:embed="rId7">
            <a:alphaModFix/>
          </a:blip>
          <a:srcRect/>
          <a:stretch/>
        </p:blipFill>
        <p:spPr>
          <a:xfrm>
            <a:off x="6052111" y="5084276"/>
            <a:ext cx="462900" cy="474300"/>
          </a:xfrm>
          <a:prstGeom prst="ellipse">
            <a:avLst/>
          </a:prstGeom>
          <a:noFill/>
          <a:ln>
            <a:noFill/>
          </a:ln>
        </p:spPr>
      </p:pic>
      <p:cxnSp>
        <p:nvCxnSpPr>
          <p:cNvPr id="1203" name="Google Shape;1203;p75"/>
          <p:cNvCxnSpPr/>
          <p:nvPr/>
        </p:nvCxnSpPr>
        <p:spPr>
          <a:xfrm flipH="1">
            <a:off x="9474891" y="1494739"/>
            <a:ext cx="9900" cy="4148100"/>
          </a:xfrm>
          <a:prstGeom prst="straightConnector1">
            <a:avLst/>
          </a:prstGeom>
          <a:noFill/>
          <a:ln w="9525" cap="flat" cmpd="sng">
            <a:solidFill>
              <a:schemeClr val="dk2"/>
            </a:solidFill>
            <a:prstDash val="dot"/>
            <a:round/>
            <a:headEnd type="none" w="sm" len="sm"/>
            <a:tailEnd type="none" w="sm" len="sm"/>
          </a:ln>
        </p:spPr>
      </p:cxnSp>
      <p:cxnSp>
        <p:nvCxnSpPr>
          <p:cNvPr id="1204" name="Google Shape;1204;p75"/>
          <p:cNvCxnSpPr/>
          <p:nvPr/>
        </p:nvCxnSpPr>
        <p:spPr>
          <a:xfrm flipH="1">
            <a:off x="7399430" y="1505225"/>
            <a:ext cx="9900" cy="4148100"/>
          </a:xfrm>
          <a:prstGeom prst="straightConnector1">
            <a:avLst/>
          </a:prstGeom>
          <a:noFill/>
          <a:ln w="9525" cap="flat" cmpd="sng">
            <a:solidFill>
              <a:schemeClr val="dk2"/>
            </a:solidFill>
            <a:prstDash val="dot"/>
            <a:round/>
            <a:headEnd type="none" w="sm" len="sm"/>
            <a:tailEnd type="none" w="sm" len="sm"/>
          </a:ln>
        </p:spPr>
      </p:cxnSp>
      <p:cxnSp>
        <p:nvCxnSpPr>
          <p:cNvPr id="1205" name="Google Shape;1205;p75"/>
          <p:cNvCxnSpPr/>
          <p:nvPr/>
        </p:nvCxnSpPr>
        <p:spPr>
          <a:xfrm flipH="1">
            <a:off x="5329374" y="1505225"/>
            <a:ext cx="9900" cy="4148100"/>
          </a:xfrm>
          <a:prstGeom prst="straightConnector1">
            <a:avLst/>
          </a:prstGeom>
          <a:noFill/>
          <a:ln w="9525" cap="flat" cmpd="sng">
            <a:solidFill>
              <a:schemeClr val="dk2"/>
            </a:solidFill>
            <a:prstDash val="dot"/>
            <a:round/>
            <a:headEnd type="none" w="sm" len="sm"/>
            <a:tailEnd type="none" w="sm" len="sm"/>
          </a:ln>
        </p:spPr>
      </p:cxnSp>
      <p:sp>
        <p:nvSpPr>
          <p:cNvPr id="1206" name="Google Shape;1206;p75"/>
          <p:cNvSpPr/>
          <p:nvPr/>
        </p:nvSpPr>
        <p:spPr>
          <a:xfrm>
            <a:off x="1290500" y="5897639"/>
            <a:ext cx="9707700" cy="783300"/>
          </a:xfrm>
          <a:prstGeom prst="roundRect">
            <a:avLst>
              <a:gd name="adj" fmla="val 22694"/>
            </a:avLst>
          </a:prstGeom>
          <a:noFill/>
          <a:ln w="9525" cap="flat" cmpd="sng">
            <a:solidFill>
              <a:srgbClr val="BB8A6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7" name="Google Shape;1207;p75"/>
          <p:cNvPicPr preferRelativeResize="0"/>
          <p:nvPr/>
        </p:nvPicPr>
        <p:blipFill rotWithShape="1">
          <a:blip r:embed="rId8">
            <a:alphaModFix/>
          </a:blip>
          <a:srcRect/>
          <a:stretch/>
        </p:blipFill>
        <p:spPr>
          <a:xfrm>
            <a:off x="7334671" y="5931615"/>
            <a:ext cx="699300" cy="690300"/>
          </a:xfrm>
          <a:prstGeom prst="ellipse">
            <a:avLst/>
          </a:prstGeom>
          <a:noFill/>
          <a:ln>
            <a:noFill/>
          </a:ln>
        </p:spPr>
      </p:pic>
      <p:sp>
        <p:nvSpPr>
          <p:cNvPr id="1208" name="Google Shape;1208;p75"/>
          <p:cNvSpPr/>
          <p:nvPr/>
        </p:nvSpPr>
        <p:spPr>
          <a:xfrm>
            <a:off x="7982659" y="6134213"/>
            <a:ext cx="976800" cy="287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Pollution</a:t>
            </a:r>
            <a:endParaRPr sz="1200" b="1" i="0" u="none" strike="noStrike" cap="none">
              <a:solidFill>
                <a:srgbClr val="27423A"/>
              </a:solidFill>
              <a:latin typeface="Lexend"/>
              <a:ea typeface="Lexend"/>
              <a:cs typeface="Lexend"/>
              <a:sym typeface="Lexend"/>
            </a:endParaRPr>
          </a:p>
        </p:txBody>
      </p:sp>
      <p:pic>
        <p:nvPicPr>
          <p:cNvPr id="1209" name="Google Shape;1209;p75"/>
          <p:cNvPicPr preferRelativeResize="0"/>
          <p:nvPr/>
        </p:nvPicPr>
        <p:blipFill rotWithShape="1">
          <a:blip r:embed="rId9">
            <a:alphaModFix/>
          </a:blip>
          <a:srcRect/>
          <a:stretch/>
        </p:blipFill>
        <p:spPr>
          <a:xfrm>
            <a:off x="1417649" y="5937340"/>
            <a:ext cx="673200" cy="690300"/>
          </a:xfrm>
          <a:prstGeom prst="ellipse">
            <a:avLst/>
          </a:prstGeom>
          <a:noFill/>
          <a:ln>
            <a:noFill/>
          </a:ln>
        </p:spPr>
      </p:pic>
      <p:sp>
        <p:nvSpPr>
          <p:cNvPr id="1210" name="Google Shape;1210;p75"/>
          <p:cNvSpPr/>
          <p:nvPr/>
        </p:nvSpPr>
        <p:spPr>
          <a:xfrm>
            <a:off x="2034801" y="6074075"/>
            <a:ext cx="1239900" cy="4074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Destruction des habitats</a:t>
            </a:r>
            <a:endParaRPr sz="1200" b="1" i="0" u="none" strike="noStrike" cap="none">
              <a:solidFill>
                <a:srgbClr val="27423A"/>
              </a:solidFill>
              <a:latin typeface="Lexend"/>
              <a:ea typeface="Lexend"/>
              <a:cs typeface="Lexend"/>
              <a:sym typeface="Lexend"/>
            </a:endParaRPr>
          </a:p>
        </p:txBody>
      </p:sp>
      <p:pic>
        <p:nvPicPr>
          <p:cNvPr id="1211" name="Google Shape;1211;p75"/>
          <p:cNvPicPr preferRelativeResize="0"/>
          <p:nvPr/>
        </p:nvPicPr>
        <p:blipFill rotWithShape="1">
          <a:blip r:embed="rId10">
            <a:alphaModFix/>
          </a:blip>
          <a:srcRect/>
          <a:stretch/>
        </p:blipFill>
        <p:spPr>
          <a:xfrm>
            <a:off x="3415390" y="5937346"/>
            <a:ext cx="673200" cy="690300"/>
          </a:xfrm>
          <a:prstGeom prst="ellipse">
            <a:avLst/>
          </a:prstGeom>
          <a:noFill/>
          <a:ln>
            <a:noFill/>
          </a:ln>
        </p:spPr>
      </p:pic>
      <p:sp>
        <p:nvSpPr>
          <p:cNvPr id="1212" name="Google Shape;1212;p75"/>
          <p:cNvSpPr/>
          <p:nvPr/>
        </p:nvSpPr>
        <p:spPr>
          <a:xfrm>
            <a:off x="4031540" y="6080813"/>
            <a:ext cx="1239900" cy="3939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Sur</a:t>
            </a:r>
            <a:br>
              <a:rPr lang="fr-FR" sz="1200" b="1" i="0" u="none" strike="noStrike" cap="none">
                <a:solidFill>
                  <a:srgbClr val="27423A"/>
                </a:solidFill>
                <a:latin typeface="Lexend"/>
                <a:ea typeface="Lexend"/>
                <a:cs typeface="Lexend"/>
                <a:sym typeface="Lexend"/>
              </a:rPr>
            </a:br>
            <a:r>
              <a:rPr lang="fr-FR" sz="1200" b="1" i="0" u="none" strike="noStrike" cap="none">
                <a:solidFill>
                  <a:srgbClr val="27423A"/>
                </a:solidFill>
                <a:latin typeface="Lexend"/>
                <a:ea typeface="Lexend"/>
                <a:cs typeface="Lexend"/>
                <a:sym typeface="Lexend"/>
              </a:rPr>
              <a:t>exploitation</a:t>
            </a:r>
            <a:endParaRPr sz="1200" b="1" i="0" u="none" strike="noStrike" cap="none">
              <a:solidFill>
                <a:srgbClr val="27423A"/>
              </a:solidFill>
              <a:latin typeface="Lexend"/>
              <a:ea typeface="Lexend"/>
              <a:cs typeface="Lexend"/>
              <a:sym typeface="Lexend"/>
            </a:endParaRPr>
          </a:p>
        </p:txBody>
      </p:sp>
      <p:pic>
        <p:nvPicPr>
          <p:cNvPr id="1213" name="Google Shape;1213;p75"/>
          <p:cNvPicPr preferRelativeResize="0"/>
          <p:nvPr/>
        </p:nvPicPr>
        <p:blipFill rotWithShape="1">
          <a:blip r:embed="rId11">
            <a:alphaModFix/>
          </a:blip>
          <a:srcRect/>
          <a:stretch/>
        </p:blipFill>
        <p:spPr>
          <a:xfrm>
            <a:off x="5413131" y="5925089"/>
            <a:ext cx="673200" cy="690300"/>
          </a:xfrm>
          <a:prstGeom prst="ellipse">
            <a:avLst/>
          </a:prstGeom>
          <a:noFill/>
          <a:ln>
            <a:noFill/>
          </a:ln>
        </p:spPr>
      </p:pic>
      <p:sp>
        <p:nvSpPr>
          <p:cNvPr id="1214" name="Google Shape;1214;p75"/>
          <p:cNvSpPr/>
          <p:nvPr/>
        </p:nvSpPr>
        <p:spPr>
          <a:xfrm>
            <a:off x="6030876" y="6058763"/>
            <a:ext cx="849000" cy="4380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Climat</a:t>
            </a:r>
            <a:endParaRPr sz="1200" b="1" i="0" u="none" strike="noStrike" cap="none">
              <a:solidFill>
                <a:srgbClr val="27423A"/>
              </a:solidFill>
              <a:latin typeface="Lexend"/>
              <a:ea typeface="Lexend"/>
              <a:cs typeface="Lexend"/>
              <a:sym typeface="Lexend"/>
            </a:endParaRPr>
          </a:p>
        </p:txBody>
      </p:sp>
      <p:pic>
        <p:nvPicPr>
          <p:cNvPr id="1215" name="Google Shape;1215;p75"/>
          <p:cNvPicPr preferRelativeResize="0"/>
          <p:nvPr/>
        </p:nvPicPr>
        <p:blipFill rotWithShape="1">
          <a:blip r:embed="rId12">
            <a:alphaModFix/>
          </a:blip>
          <a:srcRect/>
          <a:stretch/>
        </p:blipFill>
        <p:spPr>
          <a:xfrm>
            <a:off x="9348307" y="5937432"/>
            <a:ext cx="673200" cy="690300"/>
          </a:xfrm>
          <a:prstGeom prst="ellipse">
            <a:avLst/>
          </a:prstGeom>
          <a:noFill/>
          <a:ln>
            <a:noFill/>
          </a:ln>
        </p:spPr>
      </p:pic>
      <p:sp>
        <p:nvSpPr>
          <p:cNvPr id="1216" name="Google Shape;1216;p75"/>
          <p:cNvSpPr/>
          <p:nvPr/>
        </p:nvSpPr>
        <p:spPr>
          <a:xfrm>
            <a:off x="9962551" y="6040625"/>
            <a:ext cx="1027500" cy="4743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Espèces invasives</a:t>
            </a:r>
            <a:endParaRPr sz="1200" b="1" i="0" u="none" strike="noStrike" cap="none">
              <a:solidFill>
                <a:srgbClr val="27423A"/>
              </a:solidFill>
              <a:latin typeface="Lexend"/>
              <a:ea typeface="Lexend"/>
              <a:cs typeface="Lexend"/>
              <a:sym typeface="Lexend"/>
            </a:endParaRPr>
          </a:p>
        </p:txBody>
      </p:sp>
      <p:grpSp>
        <p:nvGrpSpPr>
          <p:cNvPr id="1217" name="Google Shape;1217;p75"/>
          <p:cNvGrpSpPr/>
          <p:nvPr/>
        </p:nvGrpSpPr>
        <p:grpSpPr>
          <a:xfrm>
            <a:off x="152358" y="415626"/>
            <a:ext cx="2020250" cy="1039898"/>
            <a:chOff x="1642225" y="1625450"/>
            <a:chExt cx="8833626" cy="4293550"/>
          </a:xfrm>
        </p:grpSpPr>
        <p:pic>
          <p:nvPicPr>
            <p:cNvPr id="1218" name="Google Shape;1218;p75"/>
            <p:cNvPicPr preferRelativeResize="0"/>
            <p:nvPr/>
          </p:nvPicPr>
          <p:blipFill rotWithShape="1">
            <a:blip r:embed="rId13">
              <a:alphaModFix/>
            </a:blip>
            <a:srcRect/>
            <a:stretch/>
          </p:blipFill>
          <p:spPr>
            <a:xfrm>
              <a:off x="1642225" y="1625450"/>
              <a:ext cx="8833626" cy="4293550"/>
            </a:xfrm>
            <a:prstGeom prst="rect">
              <a:avLst/>
            </a:prstGeom>
            <a:noFill/>
            <a:ln>
              <a:noFill/>
            </a:ln>
          </p:spPr>
        </p:pic>
        <p:grpSp>
          <p:nvGrpSpPr>
            <p:cNvPr id="1219" name="Google Shape;1219;p75"/>
            <p:cNvGrpSpPr/>
            <p:nvPr/>
          </p:nvGrpSpPr>
          <p:grpSpPr>
            <a:xfrm>
              <a:off x="2028533" y="1787205"/>
              <a:ext cx="3583166" cy="3792722"/>
              <a:chOff x="3096920" y="569931"/>
              <a:chExt cx="5957050" cy="5722272"/>
            </a:xfrm>
          </p:grpSpPr>
          <p:pic>
            <p:nvPicPr>
              <p:cNvPr id="1220" name="Google Shape;1220;p75"/>
              <p:cNvPicPr preferRelativeResize="0"/>
              <p:nvPr/>
            </p:nvPicPr>
            <p:blipFill rotWithShape="1">
              <a:blip r:embed="rId14">
                <a:alphaModFix/>
              </a:blip>
              <a:srcRect/>
              <a:stretch/>
            </p:blipFill>
            <p:spPr>
              <a:xfrm>
                <a:off x="3096920" y="569931"/>
                <a:ext cx="5957050" cy="5722272"/>
              </a:xfrm>
              <a:prstGeom prst="rect">
                <a:avLst/>
              </a:prstGeom>
              <a:noFill/>
              <a:ln>
                <a:noFill/>
              </a:ln>
            </p:spPr>
          </p:pic>
          <p:sp>
            <p:nvSpPr>
              <p:cNvPr id="1221" name="Google Shape;1221;p75"/>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75"/>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75"/>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24" name="Google Shape;1224;p75"/>
            <p:cNvGrpSpPr/>
            <p:nvPr/>
          </p:nvGrpSpPr>
          <p:grpSpPr>
            <a:xfrm>
              <a:off x="6476808" y="1799667"/>
              <a:ext cx="3583166" cy="3792722"/>
              <a:chOff x="3096920" y="569931"/>
              <a:chExt cx="5957050" cy="5722272"/>
            </a:xfrm>
          </p:grpSpPr>
          <p:pic>
            <p:nvPicPr>
              <p:cNvPr id="1225" name="Google Shape;1225;p75"/>
              <p:cNvPicPr preferRelativeResize="0"/>
              <p:nvPr/>
            </p:nvPicPr>
            <p:blipFill rotWithShape="1">
              <a:blip r:embed="rId14">
                <a:alphaModFix/>
              </a:blip>
              <a:srcRect/>
              <a:stretch/>
            </p:blipFill>
            <p:spPr>
              <a:xfrm>
                <a:off x="3096920" y="569931"/>
                <a:ext cx="5957050" cy="5722272"/>
              </a:xfrm>
              <a:prstGeom prst="rect">
                <a:avLst/>
              </a:prstGeom>
              <a:noFill/>
              <a:ln>
                <a:noFill/>
              </a:ln>
            </p:spPr>
          </p:pic>
          <p:sp>
            <p:nvSpPr>
              <p:cNvPr id="1226" name="Google Shape;1226;p75"/>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75"/>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75"/>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229" name="Google Shape;1229;p75"/>
          <p:cNvPicPr preferRelativeResize="0"/>
          <p:nvPr/>
        </p:nvPicPr>
        <p:blipFill rotWithShape="1">
          <a:blip r:embed="rId15">
            <a:alphaModFix/>
          </a:blip>
          <a:srcRect/>
          <a:stretch/>
        </p:blipFill>
        <p:spPr>
          <a:xfrm>
            <a:off x="10851124" y="4224264"/>
            <a:ext cx="591000" cy="606000"/>
          </a:xfrm>
          <a:prstGeom prst="ellipse">
            <a:avLst/>
          </a:prstGeom>
          <a:noFill/>
          <a:ln>
            <a:noFill/>
          </a:ln>
        </p:spPr>
      </p:pic>
      <p:pic>
        <p:nvPicPr>
          <p:cNvPr id="1230" name="Google Shape;1230;p75"/>
          <p:cNvPicPr preferRelativeResize="0"/>
          <p:nvPr/>
        </p:nvPicPr>
        <p:blipFill rotWithShape="1">
          <a:blip r:embed="rId7">
            <a:alphaModFix/>
          </a:blip>
          <a:srcRect/>
          <a:stretch/>
        </p:blipFill>
        <p:spPr>
          <a:xfrm>
            <a:off x="3732175" y="3479529"/>
            <a:ext cx="462900" cy="474300"/>
          </a:xfrm>
          <a:prstGeom prst="ellipse">
            <a:avLst/>
          </a:prstGeom>
          <a:noFill/>
          <a:ln>
            <a:noFill/>
          </a:ln>
        </p:spPr>
      </p:pic>
      <p:pic>
        <p:nvPicPr>
          <p:cNvPr id="1231" name="Google Shape;1231;p75"/>
          <p:cNvPicPr preferRelativeResize="0"/>
          <p:nvPr/>
        </p:nvPicPr>
        <p:blipFill rotWithShape="1">
          <a:blip r:embed="rId16">
            <a:alphaModFix/>
          </a:blip>
          <a:srcRect/>
          <a:stretch/>
        </p:blipFill>
        <p:spPr>
          <a:xfrm>
            <a:off x="4378379" y="3486307"/>
            <a:ext cx="462900" cy="460800"/>
          </a:xfrm>
          <a:prstGeom prst="ellipse">
            <a:avLst/>
          </a:prstGeom>
          <a:noFill/>
          <a:ln>
            <a:noFill/>
          </a:ln>
        </p:spPr>
      </p:pic>
      <p:pic>
        <p:nvPicPr>
          <p:cNvPr id="1232" name="Google Shape;1232;p75"/>
          <p:cNvPicPr preferRelativeResize="0"/>
          <p:nvPr/>
        </p:nvPicPr>
        <p:blipFill rotWithShape="1">
          <a:blip r:embed="rId17">
            <a:alphaModFix/>
          </a:blip>
          <a:srcRect/>
          <a:stretch/>
        </p:blipFill>
        <p:spPr>
          <a:xfrm>
            <a:off x="3723336" y="4129379"/>
            <a:ext cx="462900" cy="456900"/>
          </a:xfrm>
          <a:prstGeom prst="ellipse">
            <a:avLst/>
          </a:prstGeom>
          <a:noFill/>
          <a:ln>
            <a:noFill/>
          </a:ln>
        </p:spPr>
      </p:pic>
      <p:pic>
        <p:nvPicPr>
          <p:cNvPr id="1233" name="Google Shape;1233;p75"/>
          <p:cNvPicPr preferRelativeResize="0"/>
          <p:nvPr/>
        </p:nvPicPr>
        <p:blipFill rotWithShape="1">
          <a:blip r:embed="rId15">
            <a:alphaModFix/>
          </a:blip>
          <a:srcRect/>
          <a:stretch/>
        </p:blipFill>
        <p:spPr>
          <a:xfrm>
            <a:off x="4669265" y="4224264"/>
            <a:ext cx="591000" cy="606000"/>
          </a:xfrm>
          <a:prstGeom prst="ellipse">
            <a:avLst/>
          </a:prstGeom>
          <a:noFill/>
          <a:ln>
            <a:noFill/>
          </a:ln>
        </p:spPr>
      </p:pic>
      <p:pic>
        <p:nvPicPr>
          <p:cNvPr id="1234" name="Google Shape;1234;p75"/>
          <p:cNvPicPr preferRelativeResize="0"/>
          <p:nvPr/>
        </p:nvPicPr>
        <p:blipFill rotWithShape="1">
          <a:blip r:embed="rId15">
            <a:alphaModFix/>
          </a:blip>
          <a:srcRect/>
          <a:stretch/>
        </p:blipFill>
        <p:spPr>
          <a:xfrm>
            <a:off x="6729885" y="4224264"/>
            <a:ext cx="591000" cy="606000"/>
          </a:xfrm>
          <a:prstGeom prst="ellipse">
            <a:avLst/>
          </a:prstGeom>
          <a:noFill/>
          <a:ln>
            <a:noFill/>
          </a:ln>
        </p:spPr>
      </p:pic>
      <p:pic>
        <p:nvPicPr>
          <p:cNvPr id="1235" name="Google Shape;1235;p75"/>
          <p:cNvPicPr preferRelativeResize="0"/>
          <p:nvPr/>
        </p:nvPicPr>
        <p:blipFill rotWithShape="1">
          <a:blip r:embed="rId4">
            <a:alphaModFix/>
          </a:blip>
          <a:srcRect/>
          <a:stretch/>
        </p:blipFill>
        <p:spPr>
          <a:xfrm>
            <a:off x="5971892" y="3537330"/>
            <a:ext cx="770700" cy="760800"/>
          </a:xfrm>
          <a:prstGeom prst="ellipse">
            <a:avLst/>
          </a:prstGeom>
          <a:noFill/>
          <a:ln>
            <a:noFill/>
          </a:ln>
        </p:spPr>
      </p:pic>
      <p:pic>
        <p:nvPicPr>
          <p:cNvPr id="1236" name="Google Shape;1236;p75"/>
          <p:cNvPicPr preferRelativeResize="0"/>
          <p:nvPr/>
        </p:nvPicPr>
        <p:blipFill rotWithShape="1">
          <a:blip r:embed="rId15">
            <a:alphaModFix/>
          </a:blip>
          <a:srcRect/>
          <a:stretch/>
        </p:blipFill>
        <p:spPr>
          <a:xfrm>
            <a:off x="8790504" y="4224264"/>
            <a:ext cx="591000" cy="606000"/>
          </a:xfrm>
          <a:prstGeom prst="ellipse">
            <a:avLst/>
          </a:prstGeom>
          <a:noFill/>
          <a:ln>
            <a:noFill/>
          </a:ln>
        </p:spPr>
      </p:pic>
      <p:pic>
        <p:nvPicPr>
          <p:cNvPr id="1237" name="Google Shape;1237;p75"/>
          <p:cNvPicPr preferRelativeResize="0"/>
          <p:nvPr/>
        </p:nvPicPr>
        <p:blipFill rotWithShape="1">
          <a:blip r:embed="rId18">
            <a:alphaModFix/>
          </a:blip>
          <a:srcRect/>
          <a:stretch/>
        </p:blipFill>
        <p:spPr>
          <a:xfrm>
            <a:off x="377225" y="14950"/>
            <a:ext cx="542700" cy="542700"/>
          </a:xfrm>
          <a:prstGeom prst="rect">
            <a:avLst/>
          </a:prstGeom>
          <a:noFill/>
          <a:ln>
            <a:noFill/>
          </a:ln>
        </p:spPr>
      </p:pic>
      <p:pic>
        <p:nvPicPr>
          <p:cNvPr id="1238" name="Google Shape;1238;p75"/>
          <p:cNvPicPr preferRelativeResize="0"/>
          <p:nvPr/>
        </p:nvPicPr>
        <p:blipFill>
          <a:blip r:embed="rId19">
            <a:alphaModFix/>
          </a:blip>
          <a:stretch>
            <a:fillRect/>
          </a:stretch>
        </p:blipFill>
        <p:spPr>
          <a:xfrm>
            <a:off x="3702254" y="1446075"/>
            <a:ext cx="1194171" cy="1676708"/>
          </a:xfrm>
          <a:prstGeom prst="rect">
            <a:avLst/>
          </a:prstGeom>
          <a:noFill/>
          <a:ln>
            <a:noFill/>
          </a:ln>
        </p:spPr>
      </p:pic>
      <p:pic>
        <p:nvPicPr>
          <p:cNvPr id="1239" name="Google Shape;1239;p75"/>
          <p:cNvPicPr preferRelativeResize="0"/>
          <p:nvPr/>
        </p:nvPicPr>
        <p:blipFill>
          <a:blip r:embed="rId20">
            <a:alphaModFix/>
          </a:blip>
          <a:stretch>
            <a:fillRect/>
          </a:stretch>
        </p:blipFill>
        <p:spPr>
          <a:xfrm>
            <a:off x="5772310" y="1445365"/>
            <a:ext cx="1194171" cy="1678134"/>
          </a:xfrm>
          <a:prstGeom prst="rect">
            <a:avLst/>
          </a:prstGeom>
          <a:noFill/>
          <a:ln>
            <a:noFill/>
          </a:ln>
        </p:spPr>
      </p:pic>
      <p:pic>
        <p:nvPicPr>
          <p:cNvPr id="1240" name="Google Shape;1240;p75"/>
          <p:cNvPicPr preferRelativeResize="0"/>
          <p:nvPr/>
        </p:nvPicPr>
        <p:blipFill>
          <a:blip r:embed="rId21">
            <a:alphaModFix/>
          </a:blip>
          <a:stretch>
            <a:fillRect/>
          </a:stretch>
        </p:blipFill>
        <p:spPr>
          <a:xfrm>
            <a:off x="7842366" y="1450083"/>
            <a:ext cx="1194171" cy="1668710"/>
          </a:xfrm>
          <a:prstGeom prst="rect">
            <a:avLst/>
          </a:prstGeom>
          <a:noFill/>
          <a:ln>
            <a:noFill/>
          </a:ln>
        </p:spPr>
      </p:pic>
      <p:pic>
        <p:nvPicPr>
          <p:cNvPr id="1241" name="Google Shape;1241;p75"/>
          <p:cNvPicPr preferRelativeResize="0"/>
          <p:nvPr/>
        </p:nvPicPr>
        <p:blipFill>
          <a:blip r:embed="rId22">
            <a:alphaModFix/>
          </a:blip>
          <a:stretch>
            <a:fillRect/>
          </a:stretch>
        </p:blipFill>
        <p:spPr>
          <a:xfrm>
            <a:off x="9912421" y="1446074"/>
            <a:ext cx="1194171" cy="167671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1245"/>
        <p:cNvGrpSpPr/>
        <p:nvPr/>
      </p:nvGrpSpPr>
      <p:grpSpPr>
        <a:xfrm>
          <a:off x="0" y="0"/>
          <a:ext cx="0" cy="0"/>
          <a:chOff x="0" y="0"/>
          <a:chExt cx="0" cy="0"/>
        </a:xfrm>
      </p:grpSpPr>
      <p:pic>
        <p:nvPicPr>
          <p:cNvPr id="1246" name="Google Shape;1246;p76"/>
          <p:cNvPicPr preferRelativeResize="0"/>
          <p:nvPr/>
        </p:nvPicPr>
        <p:blipFill rotWithShape="1">
          <a:blip r:embed="rId3">
            <a:alphaModFix/>
          </a:blip>
          <a:srcRect/>
          <a:stretch/>
        </p:blipFill>
        <p:spPr>
          <a:xfrm>
            <a:off x="85650" y="71100"/>
            <a:ext cx="12020700" cy="6715800"/>
          </a:xfrm>
          <a:prstGeom prst="roundRect">
            <a:avLst>
              <a:gd name="adj" fmla="val 3880"/>
            </a:avLst>
          </a:prstGeom>
          <a:noFill/>
          <a:ln>
            <a:noFill/>
          </a:ln>
        </p:spPr>
      </p:pic>
      <p:sp>
        <p:nvSpPr>
          <p:cNvPr id="1247" name="Google Shape;1247;p76"/>
          <p:cNvSpPr/>
          <p:nvPr/>
        </p:nvSpPr>
        <p:spPr>
          <a:xfrm>
            <a:off x="595000" y="5870707"/>
            <a:ext cx="606300" cy="606600"/>
          </a:xfrm>
          <a:prstGeom prst="ellipse">
            <a:avLst/>
          </a:prstGeom>
          <a:noFill/>
          <a:ln w="114300" cap="flat" cmpd="sng">
            <a:solidFill>
              <a:srgbClr val="FFF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76"/>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FFFAF2"/>
                </a:solidFill>
                <a:latin typeface="Lexend"/>
                <a:ea typeface="Lexend"/>
                <a:cs typeface="Lexend"/>
                <a:sym typeface="Lexend"/>
              </a:rPr>
              <a:t>Tour individuel</a:t>
            </a:r>
            <a:endParaRPr sz="1900" b="0" i="0" u="none" strike="noStrike" cap="none">
              <a:solidFill>
                <a:srgbClr val="FFFAF2"/>
              </a:solidFill>
              <a:latin typeface="Lexend"/>
              <a:ea typeface="Lexend"/>
              <a:cs typeface="Lexend"/>
              <a:sym typeface="Lexend"/>
            </a:endParaRPr>
          </a:p>
        </p:txBody>
      </p:sp>
      <p:sp>
        <p:nvSpPr>
          <p:cNvPr id="1249" name="Google Shape;1249;p76"/>
          <p:cNvSpPr/>
          <p:nvPr/>
        </p:nvSpPr>
        <p:spPr>
          <a:xfrm>
            <a:off x="156850" y="161075"/>
            <a:ext cx="3400200" cy="18771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76"/>
          <p:cNvSpPr/>
          <p:nvPr/>
        </p:nvSpPr>
        <p:spPr>
          <a:xfrm>
            <a:off x="209550" y="101275"/>
            <a:ext cx="5756100" cy="18228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2D4038"/>
                </a:solidFill>
                <a:latin typeface="Lexend"/>
                <a:ea typeface="Lexend"/>
                <a:cs typeface="Lexend"/>
                <a:sym typeface="Lexend"/>
              </a:rPr>
              <a:t>Tour 3</a:t>
            </a:r>
            <a:endParaRPr sz="7200" b="1" i="0" u="none" strike="noStrike" cap="none">
              <a:solidFill>
                <a:srgbClr val="2D4038"/>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r>
              <a:rPr lang="fr-FR" sz="3100" b="1" i="0" u="none" strike="noStrike" cap="none">
                <a:solidFill>
                  <a:srgbClr val="2D4038"/>
                </a:solidFill>
                <a:latin typeface="Lexend"/>
                <a:ea typeface="Lexend"/>
                <a:cs typeface="Lexend"/>
                <a:sym typeface="Lexend"/>
              </a:rPr>
              <a:t> </a:t>
            </a:r>
            <a:r>
              <a:rPr lang="fr-FR" sz="3500" b="1" i="0" u="none" strike="noStrike" cap="none">
                <a:solidFill>
                  <a:srgbClr val="2D4038"/>
                </a:solidFill>
                <a:latin typeface="Lexend"/>
                <a:ea typeface="Lexend"/>
                <a:cs typeface="Lexend"/>
                <a:sym typeface="Lexend"/>
              </a:rPr>
              <a:t>Lancement </a:t>
            </a:r>
            <a:r>
              <a:rPr lang="fr-FR" sz="3500" b="1" i="0" u="none" strike="noStrike" cap="none">
                <a:solidFill>
                  <a:srgbClr val="BB8A61"/>
                </a:solidFill>
                <a:latin typeface="Lexend"/>
                <a:ea typeface="Lexend"/>
                <a:cs typeface="Lexend"/>
                <a:sym typeface="Lexend"/>
              </a:rPr>
              <a:t>!</a:t>
            </a:r>
            <a:endParaRPr sz="3500" b="1" i="0" u="none" strike="noStrike" cap="none">
              <a:solidFill>
                <a:srgbClr val="BB8A61"/>
              </a:solidFill>
              <a:latin typeface="Lexend"/>
              <a:ea typeface="Lexend"/>
              <a:cs typeface="Lexend"/>
              <a:sym typeface="Lexend"/>
            </a:endParaRPr>
          </a:p>
        </p:txBody>
      </p:sp>
      <p:sp>
        <p:nvSpPr>
          <p:cNvPr id="1251" name="Google Shape;1251;p76"/>
          <p:cNvSpPr/>
          <p:nvPr/>
        </p:nvSpPr>
        <p:spPr>
          <a:xfrm>
            <a:off x="2925700" y="4978800"/>
            <a:ext cx="8818500" cy="17319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76"/>
          <p:cNvSpPr/>
          <p:nvPr/>
        </p:nvSpPr>
        <p:spPr>
          <a:xfrm>
            <a:off x="2381250" y="4708100"/>
            <a:ext cx="9210600" cy="2656800"/>
          </a:xfrm>
          <a:prstGeom prst="rect">
            <a:avLst/>
          </a:prstGeom>
          <a:noFill/>
          <a:ln>
            <a:noFill/>
          </a:ln>
        </p:spPr>
        <p:txBody>
          <a:bodyPr spcFirstLastPara="1" wrap="square" lIns="103875" tIns="51925" rIns="103875" bIns="51925"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fr-FR" sz="12000">
                <a:solidFill>
                  <a:srgbClr val="274139"/>
                </a:solidFill>
                <a:latin typeface="Lexend Thin"/>
                <a:ea typeface="Lexend Thin"/>
                <a:cs typeface="Lexend Thin"/>
                <a:sym typeface="Lexend Thin"/>
              </a:rPr>
              <a:t>2031</a:t>
            </a:r>
            <a:r>
              <a:rPr lang="fr-FR" sz="12000" b="0" i="0" u="none" strike="noStrike" cap="none">
                <a:solidFill>
                  <a:srgbClr val="274139"/>
                </a:solidFill>
                <a:latin typeface="Lexend Thin"/>
                <a:ea typeface="Lexend Thin"/>
                <a:cs typeface="Lexend Thin"/>
                <a:sym typeface="Lexend Thin"/>
              </a:rPr>
              <a:t> </a:t>
            </a:r>
            <a:r>
              <a:rPr lang="fr-FR" sz="12000" b="0" i="0" u="none" strike="noStrike" cap="none">
                <a:solidFill>
                  <a:srgbClr val="BB8A61"/>
                </a:solidFill>
                <a:latin typeface="Lexend Thin"/>
                <a:ea typeface="Lexend Thin"/>
                <a:cs typeface="Lexend Thin"/>
                <a:sym typeface="Lexend Thin"/>
              </a:rPr>
              <a:t>-</a:t>
            </a:r>
            <a:r>
              <a:rPr lang="fr-FR" sz="12000" b="0" i="0" u="none" strike="noStrike" cap="none">
                <a:solidFill>
                  <a:srgbClr val="274139"/>
                </a:solidFill>
                <a:latin typeface="Lexend Thin"/>
                <a:ea typeface="Lexend Thin"/>
                <a:cs typeface="Lexend Thin"/>
                <a:sym typeface="Lexend Thin"/>
              </a:rPr>
              <a:t> </a:t>
            </a:r>
            <a:r>
              <a:rPr lang="fr-FR" sz="12000">
                <a:solidFill>
                  <a:srgbClr val="274139"/>
                </a:solidFill>
                <a:latin typeface="Lexend Thin"/>
                <a:ea typeface="Lexend Thin"/>
                <a:cs typeface="Lexend Thin"/>
                <a:sym typeface="Lexend Thin"/>
              </a:rPr>
              <a:t>2034</a:t>
            </a:r>
            <a:endParaRPr sz="12000" b="0" i="0" u="none" strike="noStrike" cap="none">
              <a:solidFill>
                <a:srgbClr val="274139"/>
              </a:solidFill>
              <a:latin typeface="Lexend Thin"/>
              <a:ea typeface="Lexend Thin"/>
              <a:cs typeface="Lexend Thin"/>
              <a:sym typeface="Lexend Thin"/>
            </a:endParaRPr>
          </a:p>
          <a:p>
            <a:pPr marL="0" marR="0" lvl="0" indent="0" algn="r" rtl="0">
              <a:lnSpc>
                <a:spcPct val="100000"/>
              </a:lnSpc>
              <a:spcBef>
                <a:spcPts val="0"/>
              </a:spcBef>
              <a:spcAft>
                <a:spcPts val="0"/>
              </a:spcAft>
              <a:buClr>
                <a:srgbClr val="000000"/>
              </a:buClr>
              <a:buSzPts val="3600"/>
              <a:buFont typeface="Arial"/>
              <a:buNone/>
            </a:pPr>
            <a:endParaRPr sz="2500" b="1" i="0" u="none" strike="noStrike" cap="none">
              <a:solidFill>
                <a:srgbClr val="27423A"/>
              </a:solidFill>
              <a:latin typeface="Lexend"/>
              <a:ea typeface="Lexend"/>
              <a:cs typeface="Lexend"/>
              <a:sym typeface="Lexen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1256"/>
        <p:cNvGrpSpPr/>
        <p:nvPr/>
      </p:nvGrpSpPr>
      <p:grpSpPr>
        <a:xfrm>
          <a:off x="0" y="0"/>
          <a:ext cx="0" cy="0"/>
          <a:chOff x="0" y="0"/>
          <a:chExt cx="0" cy="0"/>
        </a:xfrm>
      </p:grpSpPr>
      <p:sp>
        <p:nvSpPr>
          <p:cNvPr id="1257" name="Google Shape;1257;p77"/>
          <p:cNvSpPr/>
          <p:nvPr/>
        </p:nvSpPr>
        <p:spPr>
          <a:xfrm>
            <a:off x="96300" y="90275"/>
            <a:ext cx="12010200" cy="6696900"/>
          </a:xfrm>
          <a:prstGeom prst="roundRect">
            <a:avLst>
              <a:gd name="adj" fmla="val 3090"/>
            </a:avLst>
          </a:prstGeom>
          <a:solidFill>
            <a:srgbClr val="2742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58" name="Google Shape;1258;p77"/>
          <p:cNvPicPr preferRelativeResize="0"/>
          <p:nvPr/>
        </p:nvPicPr>
        <p:blipFill rotWithShape="1">
          <a:blip r:embed="rId3">
            <a:alphaModFix amt="18000"/>
          </a:blip>
          <a:srcRect/>
          <a:stretch/>
        </p:blipFill>
        <p:spPr>
          <a:xfrm>
            <a:off x="85650" y="71100"/>
            <a:ext cx="12020700" cy="6715800"/>
          </a:xfrm>
          <a:prstGeom prst="roundRect">
            <a:avLst>
              <a:gd name="adj" fmla="val 3880"/>
            </a:avLst>
          </a:prstGeom>
          <a:noFill/>
          <a:ln>
            <a:noFill/>
          </a:ln>
        </p:spPr>
      </p:pic>
      <p:sp>
        <p:nvSpPr>
          <p:cNvPr id="1259" name="Google Shape;1259;p77"/>
          <p:cNvSpPr/>
          <p:nvPr/>
        </p:nvSpPr>
        <p:spPr>
          <a:xfrm>
            <a:off x="595000" y="5870707"/>
            <a:ext cx="606300" cy="606600"/>
          </a:xfrm>
          <a:prstGeom prst="ellipse">
            <a:avLst/>
          </a:prstGeom>
          <a:noFill/>
          <a:ln w="114300" cap="flat" cmpd="sng">
            <a:solidFill>
              <a:srgbClr val="FFF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77"/>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FFFAF2"/>
                </a:solidFill>
                <a:latin typeface="Lexend"/>
                <a:ea typeface="Lexend"/>
                <a:cs typeface="Lexend"/>
                <a:sym typeface="Lexend"/>
              </a:rPr>
              <a:t>Tour individuel</a:t>
            </a:r>
            <a:endParaRPr sz="1900" b="0" i="0" u="none" strike="noStrike" cap="none">
              <a:solidFill>
                <a:srgbClr val="FFFAF2"/>
              </a:solidFill>
              <a:latin typeface="Lexend"/>
              <a:ea typeface="Lexend"/>
              <a:cs typeface="Lexend"/>
              <a:sym typeface="Lexend"/>
            </a:endParaRPr>
          </a:p>
        </p:txBody>
      </p:sp>
      <p:sp>
        <p:nvSpPr>
          <p:cNvPr id="1261" name="Google Shape;1261;p77"/>
          <p:cNvSpPr/>
          <p:nvPr/>
        </p:nvSpPr>
        <p:spPr>
          <a:xfrm>
            <a:off x="133350" y="101275"/>
            <a:ext cx="5756100" cy="18228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FFFAF2"/>
                </a:solidFill>
                <a:latin typeface="Lexend"/>
                <a:ea typeface="Lexend"/>
                <a:cs typeface="Lexend"/>
                <a:sym typeface="Lexend"/>
              </a:rPr>
              <a:t>Tour 3</a:t>
            </a:r>
            <a:endParaRPr sz="7200" b="1" i="0" u="none" strike="noStrike" cap="none">
              <a:solidFill>
                <a:srgbClr val="FFFAF2"/>
              </a:solidFill>
              <a:latin typeface="Lexend"/>
              <a:ea typeface="Lexend"/>
              <a:cs typeface="Lexend"/>
              <a:sym typeface="Lexend"/>
            </a:endParaRPr>
          </a:p>
          <a:p>
            <a:pPr marL="0" marR="0" lvl="0" indent="0" algn="l" rtl="0">
              <a:lnSpc>
                <a:spcPct val="100000"/>
              </a:lnSpc>
              <a:spcBef>
                <a:spcPts val="0"/>
              </a:spcBef>
              <a:spcAft>
                <a:spcPts val="0"/>
              </a:spcAft>
              <a:buClr>
                <a:schemeClr val="dk1"/>
              </a:buClr>
              <a:buSzPts val="3600"/>
              <a:buFont typeface="Arial"/>
              <a:buNone/>
            </a:pPr>
            <a:r>
              <a:rPr lang="fr-FR" sz="3100" b="1" i="0" u="none" strike="noStrike" cap="none">
                <a:solidFill>
                  <a:srgbClr val="FFFAF2"/>
                </a:solidFill>
                <a:latin typeface="Lexend"/>
                <a:ea typeface="Lexend"/>
                <a:cs typeface="Lexend"/>
                <a:sym typeface="Lexend"/>
              </a:rPr>
              <a:t> Questions </a:t>
            </a:r>
            <a:r>
              <a:rPr lang="fr-FR" sz="3100" b="1" i="0" u="none" strike="noStrike" cap="none">
                <a:solidFill>
                  <a:srgbClr val="BB8A61"/>
                </a:solidFill>
                <a:latin typeface="Lexend"/>
                <a:ea typeface="Lexend"/>
                <a:cs typeface="Lexend"/>
                <a:sym typeface="Lexend"/>
              </a:rPr>
              <a:t>&amp;</a:t>
            </a:r>
            <a:r>
              <a:rPr lang="fr-FR" sz="3100" b="1" i="0" u="none" strike="noStrike" cap="none">
                <a:solidFill>
                  <a:srgbClr val="FFFAF2"/>
                </a:solidFill>
                <a:latin typeface="Lexend"/>
                <a:ea typeface="Lexend"/>
                <a:cs typeface="Lexend"/>
                <a:sym typeface="Lexend"/>
              </a:rPr>
              <a:t> Débrief</a:t>
            </a:r>
            <a:endParaRPr sz="3500" b="1" i="0" u="none" strike="noStrike" cap="none">
              <a:solidFill>
                <a:srgbClr val="FFFAF2"/>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endParaRPr sz="3100" b="1" i="0" u="none" strike="noStrike" cap="none">
              <a:solidFill>
                <a:srgbClr val="2D4038"/>
              </a:solidFill>
              <a:latin typeface="Lexend"/>
              <a:ea typeface="Lexend"/>
              <a:cs typeface="Lexend"/>
              <a:sym typeface="Lexend"/>
            </a:endParaRPr>
          </a:p>
        </p:txBody>
      </p:sp>
      <p:sp>
        <p:nvSpPr>
          <p:cNvPr id="1262" name="Google Shape;1262;p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fr-FR"/>
              <a:t>68</a:t>
            </a:fld>
            <a:endParaRPr/>
          </a:p>
        </p:txBody>
      </p:sp>
      <p:sp>
        <p:nvSpPr>
          <p:cNvPr id="1263" name="Google Shape;1263;p77"/>
          <p:cNvSpPr txBox="1"/>
          <p:nvPr/>
        </p:nvSpPr>
        <p:spPr>
          <a:xfrm>
            <a:off x="2876550" y="2495550"/>
            <a:ext cx="6819900" cy="11544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3000"/>
              <a:buFont typeface="Arial"/>
              <a:buNone/>
            </a:pPr>
            <a:r>
              <a:rPr lang="fr-FR" sz="3000" b="0" i="0" u="none" strike="noStrike" cap="none">
                <a:solidFill>
                  <a:srgbClr val="FFFAF2"/>
                </a:solidFill>
                <a:latin typeface="Lexend Light"/>
                <a:ea typeface="Lexend Light"/>
                <a:cs typeface="Lexend Light"/>
                <a:sym typeface="Lexend Light"/>
              </a:rPr>
              <a:t>Pour les transports, </a:t>
            </a:r>
            <a:endParaRPr sz="3000" b="0" i="0" u="none" strike="noStrike" cap="none">
              <a:solidFill>
                <a:srgbClr val="FFFAF2"/>
              </a:solidFill>
              <a:latin typeface="Lexend Light"/>
              <a:ea typeface="Lexend Light"/>
              <a:cs typeface="Lexend Light"/>
              <a:sym typeface="Lexend Light"/>
            </a:endParaRPr>
          </a:p>
          <a:p>
            <a:pPr marL="0" marR="0" lvl="0" indent="0" algn="l" rtl="0">
              <a:lnSpc>
                <a:spcPct val="110000"/>
              </a:lnSpc>
              <a:spcBef>
                <a:spcPts val="0"/>
              </a:spcBef>
              <a:spcAft>
                <a:spcPts val="0"/>
              </a:spcAft>
              <a:buClr>
                <a:srgbClr val="000000"/>
              </a:buClr>
              <a:buSzPts val="3000"/>
              <a:buFont typeface="Arial"/>
              <a:buNone/>
            </a:pPr>
            <a:r>
              <a:rPr lang="fr-FR" sz="3000" b="0" i="0" u="none" strike="noStrike" cap="none">
                <a:solidFill>
                  <a:srgbClr val="FFFAF2"/>
                </a:solidFill>
                <a:latin typeface="Lexend Light"/>
                <a:ea typeface="Lexend Light"/>
                <a:cs typeface="Lexend Light"/>
                <a:sym typeface="Lexend Light"/>
              </a:rPr>
              <a:t>quelle </a:t>
            </a:r>
            <a:r>
              <a:rPr lang="fr-FR" sz="3000" b="1" i="0" u="none" strike="noStrike" cap="none">
                <a:solidFill>
                  <a:srgbClr val="FFFAF2"/>
                </a:solidFill>
                <a:latin typeface="Lexend"/>
                <a:ea typeface="Lexend"/>
                <a:cs typeface="Lexend"/>
                <a:sym typeface="Lexend"/>
              </a:rPr>
              <a:t>action</a:t>
            </a:r>
            <a:r>
              <a:rPr lang="fr-FR" sz="3000" b="0" i="0" u="none" strike="noStrike" cap="none">
                <a:solidFill>
                  <a:srgbClr val="FFFAF2"/>
                </a:solidFill>
                <a:latin typeface="Lexend Light"/>
                <a:ea typeface="Lexend Light"/>
                <a:cs typeface="Lexend Light"/>
                <a:sym typeface="Lexend Light"/>
              </a:rPr>
              <a:t> a le plus d’</a:t>
            </a:r>
            <a:r>
              <a:rPr lang="fr-FR" sz="3000" b="1" i="0" u="none" strike="noStrike" cap="none">
                <a:solidFill>
                  <a:srgbClr val="FFFAF2"/>
                </a:solidFill>
                <a:latin typeface="Lexend"/>
                <a:ea typeface="Lexend"/>
                <a:cs typeface="Lexend"/>
                <a:sym typeface="Lexend"/>
              </a:rPr>
              <a:t>impact</a:t>
            </a:r>
            <a:r>
              <a:rPr lang="fr-FR" sz="3000" b="0" i="0" u="none" strike="noStrike" cap="none">
                <a:solidFill>
                  <a:srgbClr val="FFFAF2"/>
                </a:solidFill>
                <a:latin typeface="Lexend Light"/>
                <a:ea typeface="Lexend Light"/>
                <a:cs typeface="Lexend Light"/>
                <a:sym typeface="Lexend Light"/>
              </a:rPr>
              <a:t> ?</a:t>
            </a:r>
            <a:endParaRPr sz="1400" b="0" i="0" u="none" strike="noStrike" cap="none">
              <a:solidFill>
                <a:srgbClr val="FFFAF2"/>
              </a:solidFill>
              <a:latin typeface="Lexend Light"/>
              <a:ea typeface="Lexend Light"/>
              <a:cs typeface="Lexend Light"/>
              <a:sym typeface="Lexend Light"/>
            </a:endParaRPr>
          </a:p>
        </p:txBody>
      </p:sp>
      <p:sp>
        <p:nvSpPr>
          <p:cNvPr id="1264" name="Google Shape;1264;p77"/>
          <p:cNvSpPr/>
          <p:nvPr/>
        </p:nvSpPr>
        <p:spPr>
          <a:xfrm rot="1053">
            <a:off x="8721239" y="5871150"/>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a:solidFill>
                  <a:srgbClr val="FFFAF2"/>
                </a:solidFill>
                <a:latin typeface="Lexend"/>
                <a:ea typeface="Lexend"/>
                <a:cs typeface="Lexend"/>
                <a:sym typeface="Lexend"/>
              </a:rPr>
              <a:t>2031</a:t>
            </a:r>
            <a:r>
              <a:rPr lang="fr-FR" sz="3000" b="0" i="0" u="none" strike="noStrike" cap="none">
                <a:solidFill>
                  <a:srgbClr val="BB8A61"/>
                </a:solidFill>
                <a:latin typeface="Lexend"/>
                <a:ea typeface="Lexend"/>
                <a:cs typeface="Lexend"/>
                <a:sym typeface="Lexend"/>
              </a:rPr>
              <a:t>-</a:t>
            </a:r>
            <a:r>
              <a:rPr lang="fr-FR" sz="3000">
                <a:solidFill>
                  <a:srgbClr val="FFFAF2"/>
                </a:solidFill>
                <a:latin typeface="Lexend"/>
                <a:ea typeface="Lexend"/>
                <a:cs typeface="Lexend"/>
                <a:sym typeface="Lexend"/>
              </a:rPr>
              <a:t>2034</a:t>
            </a:r>
            <a:endParaRPr sz="3000" b="0" i="0" u="none" strike="noStrike" cap="none">
              <a:solidFill>
                <a:srgbClr val="FFFAF2"/>
              </a:solidFill>
              <a:latin typeface="Lexend"/>
              <a:ea typeface="Lexend"/>
              <a:cs typeface="Lexend"/>
              <a:sym typeface="Lexen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78"/>
          <p:cNvSpPr/>
          <p:nvPr/>
        </p:nvSpPr>
        <p:spPr>
          <a:xfrm>
            <a:off x="663725" y="1499950"/>
            <a:ext cx="10864800" cy="4021500"/>
          </a:xfrm>
          <a:prstGeom prst="roundRect">
            <a:avLst>
              <a:gd name="adj" fmla="val 6420"/>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78"/>
          <p:cNvSpPr/>
          <p:nvPr/>
        </p:nvSpPr>
        <p:spPr>
          <a:xfrm>
            <a:off x="529200" y="329250"/>
            <a:ext cx="10911300" cy="6630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600" b="1">
                <a:solidFill>
                  <a:srgbClr val="274139"/>
                </a:solidFill>
                <a:latin typeface="Lexend"/>
                <a:ea typeface="Lexend"/>
                <a:cs typeface="Lexend"/>
                <a:sym typeface="Lexend"/>
              </a:rPr>
              <a:t>L</a:t>
            </a:r>
            <a:r>
              <a:rPr lang="fr-FR" sz="3600" b="1" i="0" u="none" strike="noStrike" cap="none">
                <a:solidFill>
                  <a:srgbClr val="274139"/>
                </a:solidFill>
                <a:latin typeface="Lexend"/>
                <a:ea typeface="Lexend"/>
                <a:cs typeface="Lexend"/>
                <a:sym typeface="Lexend"/>
              </a:rPr>
              <a:t>es modes de transports ne se valent pas </a:t>
            </a:r>
            <a:r>
              <a:rPr lang="fr-FR" sz="3600" b="1" i="0" u="none" strike="noStrike" cap="none">
                <a:solidFill>
                  <a:srgbClr val="BB8A61"/>
                </a:solidFill>
                <a:latin typeface="Lexend"/>
                <a:ea typeface="Lexend"/>
                <a:cs typeface="Lexend"/>
                <a:sym typeface="Lexend"/>
              </a:rPr>
              <a:t>!</a:t>
            </a:r>
            <a:endParaRPr sz="3600" b="1" i="0" u="none" strike="noStrike" cap="none">
              <a:solidFill>
                <a:srgbClr val="BB8A61"/>
              </a:solidFill>
              <a:latin typeface="Lexend"/>
              <a:ea typeface="Lexend"/>
              <a:cs typeface="Lexend"/>
              <a:sym typeface="Lexend"/>
            </a:endParaRPr>
          </a:p>
        </p:txBody>
      </p:sp>
      <p:sp>
        <p:nvSpPr>
          <p:cNvPr id="1272" name="Google Shape;1272;p78"/>
          <p:cNvSpPr txBox="1"/>
          <p:nvPr/>
        </p:nvSpPr>
        <p:spPr>
          <a:xfrm>
            <a:off x="684275" y="6052413"/>
            <a:ext cx="30783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0" i="1" u="none" strike="noStrike" cap="none">
                <a:solidFill>
                  <a:srgbClr val="BB8A61"/>
                </a:solidFill>
                <a:latin typeface="Raleway Medium"/>
                <a:ea typeface="Raleway Medium"/>
                <a:cs typeface="Raleway Medium"/>
                <a:sym typeface="Raleway Medium"/>
              </a:rPr>
              <a:t>*Véhicule électrique cœur de gamme</a:t>
            </a:r>
            <a:endParaRPr sz="1400" b="0" i="1" u="none" strike="noStrike" cap="none">
              <a:solidFill>
                <a:srgbClr val="BB8A61"/>
              </a:solidFill>
              <a:latin typeface="Arial"/>
              <a:ea typeface="Arial"/>
              <a:cs typeface="Arial"/>
              <a:sym typeface="Arial"/>
            </a:endParaRPr>
          </a:p>
        </p:txBody>
      </p:sp>
      <p:sp>
        <p:nvSpPr>
          <p:cNvPr id="1273" name="Google Shape;1273;p78"/>
          <p:cNvSpPr/>
          <p:nvPr/>
        </p:nvSpPr>
        <p:spPr>
          <a:xfrm rot="1053">
            <a:off x="8721239" y="6061650"/>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a:solidFill>
                  <a:srgbClr val="274139"/>
                </a:solidFill>
                <a:latin typeface="Lexend"/>
                <a:ea typeface="Lexend"/>
                <a:cs typeface="Lexend"/>
                <a:sym typeface="Lexend"/>
              </a:rPr>
              <a:t>2031</a:t>
            </a:r>
            <a:r>
              <a:rPr lang="fr-FR" sz="3000" b="0" i="0" u="none" strike="noStrike" cap="none">
                <a:solidFill>
                  <a:srgbClr val="BB8A61"/>
                </a:solidFill>
                <a:latin typeface="Lexend"/>
                <a:ea typeface="Lexend"/>
                <a:cs typeface="Lexend"/>
                <a:sym typeface="Lexend"/>
              </a:rPr>
              <a:t>-</a:t>
            </a:r>
            <a:r>
              <a:rPr lang="fr-FR" sz="3000">
                <a:solidFill>
                  <a:srgbClr val="274139"/>
                </a:solidFill>
                <a:latin typeface="Lexend"/>
                <a:ea typeface="Lexend"/>
                <a:cs typeface="Lexend"/>
                <a:sym typeface="Lexend"/>
              </a:rPr>
              <a:t>2034</a:t>
            </a:r>
            <a:endParaRPr sz="3000" b="0" i="0" u="none" strike="noStrike" cap="none">
              <a:solidFill>
                <a:srgbClr val="274139"/>
              </a:solidFill>
              <a:latin typeface="Lexend"/>
              <a:ea typeface="Lexend"/>
              <a:cs typeface="Lexend"/>
              <a:sym typeface="Lexend"/>
            </a:endParaRPr>
          </a:p>
        </p:txBody>
      </p:sp>
      <p:cxnSp>
        <p:nvCxnSpPr>
          <p:cNvPr id="1274" name="Google Shape;1274;p78"/>
          <p:cNvCxnSpPr/>
          <p:nvPr/>
        </p:nvCxnSpPr>
        <p:spPr>
          <a:xfrm>
            <a:off x="7862825" y="5686303"/>
            <a:ext cx="3298500" cy="0"/>
          </a:xfrm>
          <a:prstGeom prst="straightConnector1">
            <a:avLst/>
          </a:prstGeom>
          <a:noFill/>
          <a:ln w="28575" cap="flat" cmpd="sng">
            <a:solidFill>
              <a:srgbClr val="BB8A61"/>
            </a:solidFill>
            <a:prstDash val="solid"/>
            <a:round/>
            <a:headEnd type="none" w="sm" len="sm"/>
            <a:tailEnd type="none" w="sm" len="sm"/>
          </a:ln>
        </p:spPr>
      </p:cxnSp>
      <p:sp>
        <p:nvSpPr>
          <p:cNvPr id="1275" name="Google Shape;1275;p78"/>
          <p:cNvSpPr txBox="1"/>
          <p:nvPr/>
        </p:nvSpPr>
        <p:spPr>
          <a:xfrm>
            <a:off x="4199150" y="5750888"/>
            <a:ext cx="3298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900" b="0" i="0" u="none" strike="noStrike" cap="none">
                <a:solidFill>
                  <a:srgbClr val="274139"/>
                </a:solidFill>
                <a:latin typeface="Lexend Medium"/>
                <a:ea typeface="Lexend Medium"/>
                <a:cs typeface="Lexend Medium"/>
                <a:sym typeface="Lexend Medium"/>
              </a:rPr>
              <a:t>Émissions par</a:t>
            </a:r>
            <a:r>
              <a:rPr lang="fr-FR" sz="1900" b="0" i="0" u="none" strike="noStrike" cap="none">
                <a:solidFill>
                  <a:srgbClr val="BB8A61"/>
                </a:solidFill>
                <a:latin typeface="Lexend Medium"/>
                <a:ea typeface="Lexend Medium"/>
                <a:cs typeface="Lexend Medium"/>
                <a:sym typeface="Lexend Medium"/>
              </a:rPr>
              <a:t> </a:t>
            </a:r>
            <a:r>
              <a:rPr lang="fr-FR" sz="1900" b="1" i="0" u="none" strike="noStrike" cap="none">
                <a:solidFill>
                  <a:srgbClr val="BB8A61"/>
                </a:solidFill>
                <a:latin typeface="Lexend"/>
                <a:ea typeface="Lexend"/>
                <a:cs typeface="Lexend"/>
                <a:sym typeface="Lexend"/>
              </a:rPr>
              <a:t>VÉHICULE</a:t>
            </a:r>
            <a:endParaRPr sz="2100" b="1" i="0" u="none" strike="noStrike" cap="none">
              <a:solidFill>
                <a:srgbClr val="BB8A61"/>
              </a:solidFill>
              <a:latin typeface="Lexend"/>
              <a:ea typeface="Lexend"/>
              <a:cs typeface="Lexend"/>
              <a:sym typeface="Lexend"/>
            </a:endParaRPr>
          </a:p>
        </p:txBody>
      </p:sp>
      <p:sp>
        <p:nvSpPr>
          <p:cNvPr id="1276" name="Google Shape;1276;p78"/>
          <p:cNvSpPr txBox="1"/>
          <p:nvPr/>
        </p:nvSpPr>
        <p:spPr>
          <a:xfrm>
            <a:off x="7862825" y="5750888"/>
            <a:ext cx="3298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900" b="0" i="0" u="none" strike="noStrike" cap="none">
                <a:solidFill>
                  <a:srgbClr val="274139"/>
                </a:solidFill>
                <a:latin typeface="Lexend Medium"/>
                <a:ea typeface="Lexend Medium"/>
                <a:cs typeface="Lexend Medium"/>
                <a:sym typeface="Lexend Medium"/>
              </a:rPr>
              <a:t>Émissions par</a:t>
            </a:r>
            <a:r>
              <a:rPr lang="fr-FR" sz="1900" b="0" i="0" u="none" strike="noStrike" cap="none">
                <a:solidFill>
                  <a:srgbClr val="BB8A61"/>
                </a:solidFill>
                <a:latin typeface="Lexend Medium"/>
                <a:ea typeface="Lexend Medium"/>
                <a:cs typeface="Lexend Medium"/>
                <a:sym typeface="Lexend Medium"/>
              </a:rPr>
              <a:t> </a:t>
            </a:r>
            <a:r>
              <a:rPr lang="fr-FR" sz="1900" b="1" i="0" u="none" strike="noStrike" cap="none">
                <a:solidFill>
                  <a:srgbClr val="BB8A61"/>
                </a:solidFill>
                <a:latin typeface="Lexend"/>
                <a:ea typeface="Lexend"/>
                <a:cs typeface="Lexend"/>
                <a:sym typeface="Lexend"/>
              </a:rPr>
              <a:t>PASSAGER</a:t>
            </a:r>
            <a:endParaRPr sz="2100" b="1" i="0" u="none" strike="noStrike" cap="none">
              <a:solidFill>
                <a:srgbClr val="BB8A61"/>
              </a:solidFill>
              <a:latin typeface="Lexend"/>
              <a:ea typeface="Lexend"/>
              <a:cs typeface="Lexend"/>
              <a:sym typeface="Lexend"/>
            </a:endParaRPr>
          </a:p>
        </p:txBody>
      </p:sp>
      <p:sp>
        <p:nvSpPr>
          <p:cNvPr id="1277" name="Google Shape;1277;p78"/>
          <p:cNvSpPr txBox="1"/>
          <p:nvPr/>
        </p:nvSpPr>
        <p:spPr>
          <a:xfrm>
            <a:off x="684286" y="6309135"/>
            <a:ext cx="44667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0" i="1" u="none" strike="noStrike" cap="none">
                <a:solidFill>
                  <a:srgbClr val="BB8A61"/>
                </a:solidFill>
                <a:latin typeface="Raleway Medium"/>
                <a:ea typeface="Raleway Medium"/>
                <a:cs typeface="Raleway Medium"/>
                <a:sym typeface="Raleway Medium"/>
              </a:rPr>
              <a:t>Source : Base carbone Ademe (V19.0 2021)</a:t>
            </a:r>
            <a:endParaRPr sz="1200" b="0" i="1" u="none" strike="noStrike" cap="none">
              <a:solidFill>
                <a:srgbClr val="BB8A61"/>
              </a:solidFill>
              <a:latin typeface="Raleway Medium"/>
              <a:ea typeface="Raleway Medium"/>
              <a:cs typeface="Raleway Medium"/>
              <a:sym typeface="Raleway Medium"/>
            </a:endParaRPr>
          </a:p>
        </p:txBody>
      </p:sp>
      <p:sp>
        <p:nvSpPr>
          <p:cNvPr id="1278" name="Google Shape;1278;p78"/>
          <p:cNvSpPr/>
          <p:nvPr/>
        </p:nvSpPr>
        <p:spPr>
          <a:xfrm>
            <a:off x="9224650" y="6210153"/>
            <a:ext cx="364800" cy="365100"/>
          </a:xfrm>
          <a:prstGeom prst="ellipse">
            <a:avLst/>
          </a:prstGeom>
          <a:noFill/>
          <a:ln w="76200" cap="flat" cmpd="sng">
            <a:solidFill>
              <a:srgbClr val="2D40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7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69</a:t>
            </a:fld>
            <a:endParaRPr/>
          </a:p>
        </p:txBody>
      </p:sp>
      <p:pic>
        <p:nvPicPr>
          <p:cNvPr id="1280" name="Google Shape;1280;p78"/>
          <p:cNvPicPr preferRelativeResize="0"/>
          <p:nvPr/>
        </p:nvPicPr>
        <p:blipFill rotWithShape="1">
          <a:blip r:embed="rId3">
            <a:alphaModFix/>
          </a:blip>
          <a:srcRect l="367" r="367" b="-7515"/>
          <a:stretch/>
        </p:blipFill>
        <p:spPr>
          <a:xfrm>
            <a:off x="729150" y="1572775"/>
            <a:ext cx="10733700" cy="3872700"/>
          </a:xfrm>
          <a:prstGeom prst="roundRect">
            <a:avLst>
              <a:gd name="adj" fmla="val 6142"/>
            </a:avLst>
          </a:prstGeom>
          <a:noFill/>
          <a:ln w="19050" cap="flat" cmpd="sng">
            <a:solidFill>
              <a:srgbClr val="BB8A61"/>
            </a:solidFill>
            <a:prstDash val="solid"/>
            <a:round/>
            <a:headEnd type="none" w="sm" len="sm"/>
            <a:tailEnd type="none" w="sm" len="sm"/>
          </a:ln>
        </p:spPr>
      </p:pic>
      <p:cxnSp>
        <p:nvCxnSpPr>
          <p:cNvPr id="1281" name="Google Shape;1281;p78"/>
          <p:cNvCxnSpPr/>
          <p:nvPr/>
        </p:nvCxnSpPr>
        <p:spPr>
          <a:xfrm>
            <a:off x="4199150" y="5686303"/>
            <a:ext cx="3298500" cy="0"/>
          </a:xfrm>
          <a:prstGeom prst="straightConnector1">
            <a:avLst/>
          </a:prstGeom>
          <a:noFill/>
          <a:ln w="28575" cap="flat" cmpd="sng">
            <a:solidFill>
              <a:srgbClr val="BB8A61"/>
            </a:solidFill>
            <a:prstDash val="solid"/>
            <a:round/>
            <a:headEnd type="none" w="sm" len="sm"/>
            <a:tailEnd type="none" w="sm" len="sm"/>
          </a:ln>
        </p:spPr>
      </p:cxnSp>
      <p:cxnSp>
        <p:nvCxnSpPr>
          <p:cNvPr id="1282" name="Google Shape;1282;p78"/>
          <p:cNvCxnSpPr/>
          <p:nvPr/>
        </p:nvCxnSpPr>
        <p:spPr>
          <a:xfrm>
            <a:off x="6009825" y="2583913"/>
            <a:ext cx="13200" cy="1588800"/>
          </a:xfrm>
          <a:prstGeom prst="straightConnector1">
            <a:avLst/>
          </a:prstGeom>
          <a:noFill/>
          <a:ln w="9525" cap="flat" cmpd="sng">
            <a:solidFill>
              <a:srgbClr val="BB8A61"/>
            </a:solidFill>
            <a:prstDash val="solid"/>
            <a:round/>
            <a:headEnd type="none" w="sm" len="sm"/>
            <a:tailEnd type="triangle" w="med" len="med"/>
          </a:ln>
        </p:spPr>
      </p:cxnSp>
      <p:sp>
        <p:nvSpPr>
          <p:cNvPr id="1283" name="Google Shape;1283;p78"/>
          <p:cNvSpPr txBox="1"/>
          <p:nvPr/>
        </p:nvSpPr>
        <p:spPr>
          <a:xfrm rot="5400000">
            <a:off x="5554725" y="2988926"/>
            <a:ext cx="11751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BB8A61"/>
                </a:solidFill>
                <a:latin typeface="Lexend"/>
                <a:ea typeface="Lexend"/>
                <a:cs typeface="Lexend"/>
                <a:sym typeface="Lexend"/>
              </a:rPr>
              <a:t>Covoiturage</a:t>
            </a:r>
            <a:endParaRPr sz="1200" b="0" i="0" u="none" strike="noStrike" cap="none">
              <a:solidFill>
                <a:srgbClr val="BB8A61"/>
              </a:solidFill>
              <a:latin typeface="Lexend"/>
              <a:ea typeface="Lexend"/>
              <a:cs typeface="Lexend"/>
              <a:sym typeface="Lexend"/>
            </a:endParaRPr>
          </a:p>
        </p:txBody>
      </p:sp>
      <p:sp>
        <p:nvSpPr>
          <p:cNvPr id="1284" name="Google Shape;1284;p78"/>
          <p:cNvSpPr txBox="1"/>
          <p:nvPr/>
        </p:nvSpPr>
        <p:spPr>
          <a:xfrm rot="5400000">
            <a:off x="6796525" y="4170065"/>
            <a:ext cx="11751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BB8A61"/>
                </a:solidFill>
                <a:latin typeface="Lexend"/>
                <a:ea typeface="Lexend"/>
                <a:cs typeface="Lexend"/>
                <a:sym typeface="Lexend"/>
              </a:rPr>
              <a:t>Covoiturage</a:t>
            </a:r>
            <a:endParaRPr sz="1200" b="0" i="0" u="none" strike="noStrike" cap="none">
              <a:solidFill>
                <a:srgbClr val="BB8A61"/>
              </a:solidFill>
              <a:latin typeface="Lexend"/>
              <a:ea typeface="Lexend"/>
              <a:cs typeface="Lexend"/>
              <a:sym typeface="Lexend"/>
            </a:endParaRPr>
          </a:p>
        </p:txBody>
      </p:sp>
      <p:sp>
        <p:nvSpPr>
          <p:cNvPr id="1285" name="Google Shape;1285;p78"/>
          <p:cNvSpPr/>
          <p:nvPr/>
        </p:nvSpPr>
        <p:spPr>
          <a:xfrm>
            <a:off x="729275" y="4977150"/>
            <a:ext cx="10733700" cy="452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86" name="Google Shape;1286;p78"/>
          <p:cNvCxnSpPr/>
          <p:nvPr/>
        </p:nvCxnSpPr>
        <p:spPr>
          <a:xfrm>
            <a:off x="7242225" y="4049775"/>
            <a:ext cx="0" cy="605700"/>
          </a:xfrm>
          <a:prstGeom prst="straightConnector1">
            <a:avLst/>
          </a:prstGeom>
          <a:noFill/>
          <a:ln w="9525" cap="flat" cmpd="sng">
            <a:solidFill>
              <a:srgbClr val="BB8A61"/>
            </a:solidFill>
            <a:prstDash val="solid"/>
            <a:round/>
            <a:headEnd type="none" w="sm" len="sm"/>
            <a:tailEnd type="triangle" w="med" len="med"/>
          </a:ln>
        </p:spPr>
      </p:cxnSp>
      <p:sp>
        <p:nvSpPr>
          <p:cNvPr id="1287" name="Google Shape;1287;p78"/>
          <p:cNvSpPr/>
          <p:nvPr/>
        </p:nvSpPr>
        <p:spPr>
          <a:xfrm rot="-5400000">
            <a:off x="-558000" y="3327675"/>
            <a:ext cx="2965500" cy="318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kgCO</a:t>
            </a:r>
            <a:r>
              <a:rPr lang="fr-FR" sz="1100" b="0" i="0" u="none" strike="noStrike" cap="none">
                <a:solidFill>
                  <a:schemeClr val="dk2"/>
                </a:solidFill>
                <a:latin typeface="Lexend"/>
                <a:ea typeface="Lexend"/>
                <a:cs typeface="Lexend"/>
                <a:sym typeface="Lexend"/>
              </a:rPr>
              <a:t>2</a:t>
            </a:r>
            <a:r>
              <a:rPr lang="fr-FR" sz="1400" b="0" i="0" u="none" strike="noStrike" cap="none">
                <a:solidFill>
                  <a:schemeClr val="dk2"/>
                </a:solidFill>
                <a:latin typeface="Lexend"/>
                <a:ea typeface="Lexend"/>
                <a:cs typeface="Lexend"/>
                <a:sym typeface="Lexend"/>
              </a:rPr>
              <a:t>eq/km</a:t>
            </a:r>
            <a:endParaRPr sz="1400" b="0" i="0" u="none" strike="noStrike" cap="none">
              <a:solidFill>
                <a:schemeClr val="dk2"/>
              </a:solidFill>
              <a:latin typeface="Lexend"/>
              <a:ea typeface="Lexend"/>
              <a:cs typeface="Lexend"/>
              <a:sym typeface="Lexend"/>
            </a:endParaRPr>
          </a:p>
        </p:txBody>
      </p:sp>
      <p:sp>
        <p:nvSpPr>
          <p:cNvPr id="1288" name="Google Shape;1288;p78"/>
          <p:cNvSpPr/>
          <p:nvPr/>
        </p:nvSpPr>
        <p:spPr>
          <a:xfrm>
            <a:off x="1600578" y="4893656"/>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Marche</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289" name="Google Shape;1289;p78"/>
          <p:cNvSpPr/>
          <p:nvPr/>
        </p:nvSpPr>
        <p:spPr>
          <a:xfrm>
            <a:off x="2721978" y="4893656"/>
            <a:ext cx="11604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Vélo électrique</a:t>
            </a:r>
            <a:endParaRPr sz="1400" b="0" i="0" u="none" strike="noStrike" cap="none">
              <a:solidFill>
                <a:schemeClr val="dk2"/>
              </a:solidFill>
              <a:latin typeface="Lexend"/>
              <a:ea typeface="Lexend"/>
              <a:cs typeface="Lexend"/>
              <a:sym typeface="Lexend"/>
            </a:endParaRPr>
          </a:p>
        </p:txBody>
      </p:sp>
      <p:sp>
        <p:nvSpPr>
          <p:cNvPr id="1290" name="Google Shape;1290;p78"/>
          <p:cNvSpPr/>
          <p:nvPr/>
        </p:nvSpPr>
        <p:spPr>
          <a:xfrm>
            <a:off x="4077779" y="4893656"/>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Moto &amp; scooter</a:t>
            </a:r>
            <a:endParaRPr sz="1400" b="0" i="0" u="none" strike="noStrike" cap="none">
              <a:solidFill>
                <a:schemeClr val="dk2"/>
              </a:solidFill>
              <a:latin typeface="Lexend"/>
              <a:ea typeface="Lexend"/>
              <a:cs typeface="Lexend"/>
              <a:sym typeface="Lexend"/>
            </a:endParaRPr>
          </a:p>
        </p:txBody>
      </p:sp>
      <p:sp>
        <p:nvSpPr>
          <p:cNvPr id="1291" name="Google Shape;1291;p78"/>
          <p:cNvSpPr/>
          <p:nvPr/>
        </p:nvSpPr>
        <p:spPr>
          <a:xfrm>
            <a:off x="5196468" y="4893650"/>
            <a:ext cx="11604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Voiture thermique</a:t>
            </a:r>
            <a:endParaRPr sz="1400" b="0" i="0" u="none" strike="noStrike" cap="none">
              <a:solidFill>
                <a:schemeClr val="dk2"/>
              </a:solidFill>
              <a:latin typeface="Lexend"/>
              <a:ea typeface="Lexend"/>
              <a:cs typeface="Lexend"/>
              <a:sym typeface="Lexend"/>
            </a:endParaRPr>
          </a:p>
        </p:txBody>
      </p:sp>
      <p:sp>
        <p:nvSpPr>
          <p:cNvPr id="1292" name="Google Shape;1292;p78"/>
          <p:cNvSpPr/>
          <p:nvPr/>
        </p:nvSpPr>
        <p:spPr>
          <a:xfrm>
            <a:off x="6440619" y="4893650"/>
            <a:ext cx="11604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Voiture électrique*</a:t>
            </a:r>
            <a:endParaRPr sz="1400" b="0" i="0" u="none" strike="noStrike" cap="none">
              <a:solidFill>
                <a:schemeClr val="dk2"/>
              </a:solidFill>
              <a:latin typeface="Lexend"/>
              <a:ea typeface="Lexend"/>
              <a:cs typeface="Lexend"/>
              <a:sym typeface="Lexend"/>
            </a:endParaRPr>
          </a:p>
        </p:txBody>
      </p:sp>
      <p:sp>
        <p:nvSpPr>
          <p:cNvPr id="1293" name="Google Shape;1293;p78"/>
          <p:cNvSpPr/>
          <p:nvPr/>
        </p:nvSpPr>
        <p:spPr>
          <a:xfrm>
            <a:off x="7780660" y="4893656"/>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Bus</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294" name="Google Shape;1294;p78"/>
          <p:cNvSpPr/>
          <p:nvPr/>
        </p:nvSpPr>
        <p:spPr>
          <a:xfrm>
            <a:off x="9010040" y="4893656"/>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Train</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295" name="Google Shape;1295;p78"/>
          <p:cNvSpPr/>
          <p:nvPr/>
        </p:nvSpPr>
        <p:spPr>
          <a:xfrm>
            <a:off x="10239392" y="4893656"/>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Avion</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296" name="Google Shape;1296;p78"/>
          <p:cNvSpPr/>
          <p:nvPr/>
        </p:nvSpPr>
        <p:spPr>
          <a:xfrm>
            <a:off x="3123825" y="1622382"/>
            <a:ext cx="6036900" cy="325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chemeClr val="dk2"/>
                </a:solidFill>
                <a:latin typeface="Lexend Light"/>
                <a:ea typeface="Lexend Light"/>
                <a:cs typeface="Lexend Light"/>
                <a:sym typeface="Lexend Light"/>
              </a:rPr>
              <a:t>Facteurs d’émissions par mode de transport (Ademe x 2tonnes, 2021)</a:t>
            </a:r>
            <a:endParaRPr sz="1300" b="0" i="0" u="none" strike="noStrike" cap="none">
              <a:solidFill>
                <a:schemeClr val="dk2"/>
              </a:solidFill>
              <a:latin typeface="Lexend Light"/>
              <a:ea typeface="Lexend Light"/>
              <a:cs typeface="Lexend Light"/>
              <a:sym typeface="Lexend Light"/>
            </a:endParaRPr>
          </a:p>
        </p:txBody>
      </p:sp>
      <p:sp>
        <p:nvSpPr>
          <p:cNvPr id="1297" name="Google Shape;1297;p78"/>
          <p:cNvSpPr txBox="1"/>
          <p:nvPr/>
        </p:nvSpPr>
        <p:spPr>
          <a:xfrm>
            <a:off x="529200" y="763025"/>
            <a:ext cx="11571000" cy="86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fr-FR" sz="2200">
                <a:solidFill>
                  <a:srgbClr val="27423A"/>
                </a:solidFill>
                <a:latin typeface="Lexend Light"/>
                <a:ea typeface="Lexend Light"/>
                <a:cs typeface="Lexend Light"/>
                <a:sym typeface="Lexend Light"/>
              </a:rPr>
              <a:t>Les actions pertinentes dépendent ici beaucoup des </a:t>
            </a:r>
            <a:r>
              <a:rPr lang="fr-FR" sz="2200" b="1">
                <a:solidFill>
                  <a:srgbClr val="BB8A61"/>
                </a:solidFill>
                <a:latin typeface="Lexend"/>
                <a:ea typeface="Lexend"/>
                <a:cs typeface="Lexend"/>
                <a:sym typeface="Lexend"/>
              </a:rPr>
              <a:t>situations individuelles</a:t>
            </a:r>
            <a:endParaRPr sz="2200" b="1" i="0" u="none" strike="noStrike" cap="none">
              <a:solidFill>
                <a:srgbClr val="BB8A61"/>
              </a:solidFill>
              <a:latin typeface="Lexend"/>
              <a:ea typeface="Lexend"/>
              <a:cs typeface="Lexend"/>
              <a:sym typeface="Lexe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8"/>
          <p:cNvSpPr/>
          <p:nvPr/>
        </p:nvSpPr>
        <p:spPr>
          <a:xfrm>
            <a:off x="2494813" y="1528662"/>
            <a:ext cx="787800" cy="7878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7</a:t>
            </a:fld>
            <a:endParaRPr/>
          </a:p>
        </p:txBody>
      </p:sp>
      <p:sp>
        <p:nvSpPr>
          <p:cNvPr id="195" name="Google Shape;195;p18"/>
          <p:cNvSpPr/>
          <p:nvPr/>
        </p:nvSpPr>
        <p:spPr>
          <a:xfrm>
            <a:off x="529200" y="329250"/>
            <a:ext cx="46068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Programme</a:t>
            </a:r>
            <a:r>
              <a:rPr lang="fr-FR" sz="5600" b="1" i="0" u="none" strike="noStrike" cap="none">
                <a:solidFill>
                  <a:srgbClr val="274139"/>
                </a:solidFill>
                <a:latin typeface="Lexend"/>
                <a:ea typeface="Lexend"/>
                <a:cs typeface="Lexend"/>
                <a:sym typeface="Lexend"/>
              </a:rPr>
              <a:t> </a:t>
            </a:r>
            <a:r>
              <a:rPr lang="fr-FR" sz="4900" b="1" i="0" u="none" strike="noStrike" cap="none">
                <a:solidFill>
                  <a:srgbClr val="BB8A61"/>
                </a:solidFill>
                <a:latin typeface="Lexend"/>
                <a:ea typeface="Lexend"/>
                <a:cs typeface="Lexend"/>
                <a:sym typeface="Lexend"/>
              </a:rPr>
              <a:t>!</a:t>
            </a:r>
            <a:endParaRPr sz="4900" b="1" i="0" u="none" strike="noStrike" cap="none">
              <a:solidFill>
                <a:srgbClr val="BB8A61"/>
              </a:solidFill>
              <a:latin typeface="Lexend"/>
              <a:ea typeface="Lexend"/>
              <a:cs typeface="Lexend"/>
              <a:sym typeface="Lexend"/>
            </a:endParaRPr>
          </a:p>
        </p:txBody>
      </p:sp>
      <p:sp>
        <p:nvSpPr>
          <p:cNvPr id="196" name="Google Shape;196;p18"/>
          <p:cNvSpPr txBox="1"/>
          <p:nvPr/>
        </p:nvSpPr>
        <p:spPr>
          <a:xfrm>
            <a:off x="3579413" y="3830441"/>
            <a:ext cx="3324900" cy="726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300" b="0" i="0" u="none" strike="noStrike" cap="none">
                <a:solidFill>
                  <a:srgbClr val="274139"/>
                </a:solidFill>
                <a:latin typeface="Lexend Light"/>
                <a:ea typeface="Lexend Light"/>
                <a:cs typeface="Lexend Light"/>
                <a:sym typeface="Lexend Light"/>
              </a:rPr>
              <a:t>Simulation </a:t>
            </a:r>
            <a:endParaRPr sz="2300" b="0" i="0" u="none" strike="noStrike" cap="none">
              <a:solidFill>
                <a:srgbClr val="274139"/>
              </a:solidFill>
              <a:latin typeface="Lexend Light"/>
              <a:ea typeface="Lexend Light"/>
              <a:cs typeface="Lexend Light"/>
              <a:sym typeface="Lexend Light"/>
            </a:endParaRPr>
          </a:p>
        </p:txBody>
      </p:sp>
      <p:sp>
        <p:nvSpPr>
          <p:cNvPr id="197" name="Google Shape;197;p18"/>
          <p:cNvSpPr txBox="1"/>
          <p:nvPr/>
        </p:nvSpPr>
        <p:spPr>
          <a:xfrm>
            <a:off x="3579413" y="4839288"/>
            <a:ext cx="4106100" cy="89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fr-FR" sz="2300" b="0" i="0" u="none" strike="noStrike" cap="none">
                <a:solidFill>
                  <a:srgbClr val="274139"/>
                </a:solidFill>
                <a:latin typeface="Lexend Light"/>
                <a:ea typeface="Lexend Light"/>
                <a:cs typeface="Lexend Light"/>
                <a:sym typeface="Lexend Light"/>
              </a:rPr>
              <a:t>Prise de hauteur </a:t>
            </a:r>
            <a:endParaRPr sz="2300" b="0" i="0" u="none" strike="noStrike" cap="none">
              <a:solidFill>
                <a:srgbClr val="274139"/>
              </a:solidFill>
              <a:latin typeface="Lexend Light"/>
              <a:ea typeface="Lexend Light"/>
              <a:cs typeface="Lexend Light"/>
              <a:sym typeface="Lexend Light"/>
            </a:endParaRPr>
          </a:p>
          <a:p>
            <a:pPr marL="0" marR="0" lvl="0" indent="0" algn="l" rtl="0">
              <a:lnSpc>
                <a:spcPct val="100000"/>
              </a:lnSpc>
              <a:spcBef>
                <a:spcPts val="0"/>
              </a:spcBef>
              <a:spcAft>
                <a:spcPts val="0"/>
              </a:spcAft>
              <a:buClr>
                <a:srgbClr val="000000"/>
              </a:buClr>
              <a:buSzPts val="3000"/>
              <a:buFont typeface="Arial"/>
              <a:buNone/>
            </a:pPr>
            <a:r>
              <a:rPr lang="fr-FR" sz="2300" b="0" i="0" u="none" strike="noStrike" cap="none">
                <a:solidFill>
                  <a:srgbClr val="274139"/>
                </a:solidFill>
                <a:latin typeface="Lexend Light"/>
                <a:ea typeface="Lexend Light"/>
                <a:cs typeface="Lexend Light"/>
                <a:sym typeface="Lexend Light"/>
              </a:rPr>
              <a:t>et conclusion </a:t>
            </a:r>
            <a:endParaRPr sz="2300" b="0" i="0" u="none" strike="noStrike" cap="none">
              <a:solidFill>
                <a:srgbClr val="274139"/>
              </a:solidFill>
              <a:latin typeface="Lexend Light"/>
              <a:ea typeface="Lexend Light"/>
              <a:cs typeface="Lexend Light"/>
              <a:sym typeface="Lexend Light"/>
            </a:endParaRPr>
          </a:p>
        </p:txBody>
      </p:sp>
      <p:sp>
        <p:nvSpPr>
          <p:cNvPr id="198" name="Google Shape;198;p18"/>
          <p:cNvSpPr txBox="1"/>
          <p:nvPr/>
        </p:nvSpPr>
        <p:spPr>
          <a:xfrm>
            <a:off x="3579413" y="2773997"/>
            <a:ext cx="3858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fr-FR" sz="2300" b="0" i="0" u="none" strike="noStrike" cap="none">
                <a:solidFill>
                  <a:srgbClr val="274139"/>
                </a:solidFill>
                <a:latin typeface="Lexend Light"/>
                <a:ea typeface="Lexend Light"/>
                <a:cs typeface="Lexend Light"/>
                <a:sym typeface="Lexend Light"/>
              </a:rPr>
              <a:t>Notions-clés</a:t>
            </a:r>
            <a:endParaRPr sz="2300" b="0" i="0" u="none" strike="noStrike" cap="none">
              <a:solidFill>
                <a:srgbClr val="274139"/>
              </a:solidFill>
              <a:latin typeface="Lexend Light"/>
              <a:ea typeface="Lexend Light"/>
              <a:cs typeface="Lexend Light"/>
              <a:sym typeface="Lexend Light"/>
            </a:endParaRPr>
          </a:p>
        </p:txBody>
      </p:sp>
      <p:sp>
        <p:nvSpPr>
          <p:cNvPr id="199" name="Google Shape;199;p18"/>
          <p:cNvSpPr txBox="1"/>
          <p:nvPr/>
        </p:nvSpPr>
        <p:spPr>
          <a:xfrm>
            <a:off x="7384584" y="2773975"/>
            <a:ext cx="2281500" cy="538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300"/>
              <a:buFont typeface="Arial"/>
              <a:buNone/>
            </a:pPr>
            <a:r>
              <a:rPr lang="fr-FR" sz="2300" b="0" i="0" u="none" strike="noStrike" cap="none" dirty="0">
                <a:solidFill>
                  <a:srgbClr val="274139"/>
                </a:solidFill>
                <a:latin typeface="Lexend Light"/>
                <a:ea typeface="Lexend Light"/>
                <a:cs typeface="Lexend Light"/>
                <a:sym typeface="Lexend Light"/>
              </a:rPr>
              <a:t>20 min.</a:t>
            </a:r>
            <a:endParaRPr sz="2300" b="0" i="0" u="none" strike="noStrike" cap="none" dirty="0">
              <a:solidFill>
                <a:srgbClr val="274139"/>
              </a:solidFill>
              <a:latin typeface="Lexend Light"/>
              <a:ea typeface="Lexend Light"/>
              <a:cs typeface="Lexend Light"/>
              <a:sym typeface="Lexend Light"/>
            </a:endParaRPr>
          </a:p>
        </p:txBody>
      </p:sp>
      <p:sp>
        <p:nvSpPr>
          <p:cNvPr id="200" name="Google Shape;200;p18"/>
          <p:cNvSpPr txBox="1"/>
          <p:nvPr/>
        </p:nvSpPr>
        <p:spPr>
          <a:xfrm>
            <a:off x="7365699" y="3907000"/>
            <a:ext cx="2300400" cy="538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300"/>
              <a:buFont typeface="Arial"/>
              <a:buNone/>
            </a:pPr>
            <a:r>
              <a:rPr lang="fr-FR" sz="2300" b="0" i="0" u="none" strike="noStrike" cap="none" dirty="0">
                <a:solidFill>
                  <a:srgbClr val="274139"/>
                </a:solidFill>
                <a:latin typeface="Lexend Light"/>
                <a:ea typeface="Lexend Light"/>
                <a:cs typeface="Lexend Light"/>
                <a:sym typeface="Lexend Light"/>
              </a:rPr>
              <a:t>1h</a:t>
            </a:r>
            <a:r>
              <a:rPr lang="fr-FR" sz="2300" dirty="0">
                <a:solidFill>
                  <a:srgbClr val="274139"/>
                </a:solidFill>
                <a:latin typeface="Lexend Light"/>
                <a:ea typeface="Lexend Light"/>
                <a:cs typeface="Lexend Light"/>
                <a:sym typeface="Lexend Light"/>
              </a:rPr>
              <a:t>40</a:t>
            </a:r>
            <a:r>
              <a:rPr lang="fr-FR" sz="2300" b="0" i="0" u="none" strike="noStrike" cap="none" dirty="0">
                <a:solidFill>
                  <a:srgbClr val="274139"/>
                </a:solidFill>
                <a:latin typeface="Lexend Light"/>
                <a:ea typeface="Lexend Light"/>
                <a:cs typeface="Lexend Light"/>
                <a:sym typeface="Lexend Light"/>
              </a:rPr>
              <a:t> </a:t>
            </a:r>
            <a:endParaRPr sz="2300" b="0" i="0" u="none" strike="noStrike" cap="none" dirty="0">
              <a:solidFill>
                <a:srgbClr val="274139"/>
              </a:solidFill>
              <a:latin typeface="Lexend Light"/>
              <a:ea typeface="Lexend Light"/>
              <a:cs typeface="Lexend Light"/>
              <a:sym typeface="Lexend Light"/>
            </a:endParaRPr>
          </a:p>
        </p:txBody>
      </p:sp>
      <p:sp>
        <p:nvSpPr>
          <p:cNvPr id="201" name="Google Shape;201;p18"/>
          <p:cNvSpPr txBox="1"/>
          <p:nvPr/>
        </p:nvSpPr>
        <p:spPr>
          <a:xfrm>
            <a:off x="8331213" y="5016290"/>
            <a:ext cx="1334700" cy="538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300"/>
              <a:buFont typeface="Arial"/>
              <a:buNone/>
            </a:pPr>
            <a:r>
              <a:rPr lang="fr-FR" sz="2300" b="0" i="0" u="none" strike="noStrike" cap="none" dirty="0">
                <a:solidFill>
                  <a:srgbClr val="274139"/>
                </a:solidFill>
                <a:latin typeface="Lexend Light"/>
                <a:ea typeface="Lexend Light"/>
                <a:cs typeface="Lexend Light"/>
                <a:sym typeface="Lexend Light"/>
              </a:rPr>
              <a:t>25 min.</a:t>
            </a:r>
            <a:endParaRPr sz="2300" b="0" i="0" u="none" strike="noStrike" cap="none" dirty="0">
              <a:solidFill>
                <a:srgbClr val="274139"/>
              </a:solidFill>
              <a:latin typeface="Lexend Light"/>
              <a:ea typeface="Lexend Light"/>
              <a:cs typeface="Lexend Light"/>
              <a:sym typeface="Lexend Light"/>
            </a:endParaRPr>
          </a:p>
        </p:txBody>
      </p:sp>
      <p:sp>
        <p:nvSpPr>
          <p:cNvPr id="202" name="Google Shape;202;p18"/>
          <p:cNvSpPr txBox="1"/>
          <p:nvPr/>
        </p:nvSpPr>
        <p:spPr>
          <a:xfrm>
            <a:off x="3579413" y="1653138"/>
            <a:ext cx="36486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fr-FR" sz="2300" b="0" i="0" u="none" strike="noStrike" cap="none">
                <a:solidFill>
                  <a:srgbClr val="274139"/>
                </a:solidFill>
                <a:latin typeface="Lexend Light"/>
                <a:ea typeface="Lexend Light"/>
                <a:cs typeface="Lexend Light"/>
                <a:sym typeface="Lexend Light"/>
              </a:rPr>
              <a:t>Accueil</a:t>
            </a:r>
            <a:endParaRPr sz="2300" b="0" i="0" u="none" strike="noStrike" cap="none">
              <a:solidFill>
                <a:srgbClr val="274139"/>
              </a:solidFill>
              <a:latin typeface="Lexend Light"/>
              <a:ea typeface="Lexend Light"/>
              <a:cs typeface="Lexend Light"/>
              <a:sym typeface="Lexend Light"/>
            </a:endParaRPr>
          </a:p>
        </p:txBody>
      </p:sp>
      <p:sp>
        <p:nvSpPr>
          <p:cNvPr id="203" name="Google Shape;203;p18"/>
          <p:cNvSpPr txBox="1"/>
          <p:nvPr/>
        </p:nvSpPr>
        <p:spPr>
          <a:xfrm>
            <a:off x="8331213" y="1653088"/>
            <a:ext cx="1334700" cy="538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300"/>
              <a:buFont typeface="Arial"/>
              <a:buNone/>
            </a:pPr>
            <a:r>
              <a:rPr lang="fr-FR" sz="2300" dirty="0">
                <a:solidFill>
                  <a:srgbClr val="274139"/>
                </a:solidFill>
                <a:latin typeface="Lexend Light"/>
                <a:ea typeface="Lexend Light"/>
                <a:cs typeface="Lexend Light"/>
                <a:sym typeface="Lexend Light"/>
              </a:rPr>
              <a:t>5</a:t>
            </a:r>
            <a:r>
              <a:rPr lang="fr-FR" sz="2300" b="0" i="0" u="none" strike="noStrike" cap="none" dirty="0">
                <a:solidFill>
                  <a:srgbClr val="274139"/>
                </a:solidFill>
                <a:latin typeface="Lexend Light"/>
                <a:ea typeface="Lexend Light"/>
                <a:cs typeface="Lexend Light"/>
                <a:sym typeface="Lexend Light"/>
              </a:rPr>
              <a:t> min.</a:t>
            </a:r>
            <a:endParaRPr sz="2300" b="0" i="0" u="none" strike="noStrike" cap="none" dirty="0">
              <a:solidFill>
                <a:srgbClr val="274139"/>
              </a:solidFill>
              <a:latin typeface="Lexend Light"/>
              <a:ea typeface="Lexend Light"/>
              <a:cs typeface="Lexend Light"/>
              <a:sym typeface="Lexend Light"/>
            </a:endParaRPr>
          </a:p>
        </p:txBody>
      </p:sp>
      <p:sp>
        <p:nvSpPr>
          <p:cNvPr id="204" name="Google Shape;204;p18"/>
          <p:cNvSpPr/>
          <p:nvPr/>
        </p:nvSpPr>
        <p:spPr>
          <a:xfrm>
            <a:off x="2526075" y="1559950"/>
            <a:ext cx="725100" cy="725100"/>
          </a:xfrm>
          <a:prstGeom prst="roundRect">
            <a:avLst>
              <a:gd name="adj" fmla="val 16667"/>
            </a:avLst>
          </a:prstGeom>
          <a:solidFill>
            <a:srgbClr val="2D4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8"/>
          <p:cNvSpPr/>
          <p:nvPr/>
        </p:nvSpPr>
        <p:spPr>
          <a:xfrm>
            <a:off x="2526075" y="2680831"/>
            <a:ext cx="725100" cy="725100"/>
          </a:xfrm>
          <a:prstGeom prst="roundRect">
            <a:avLst>
              <a:gd name="adj" fmla="val 16667"/>
            </a:avLst>
          </a:prstGeom>
          <a:solidFill>
            <a:srgbClr val="2D4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8"/>
          <p:cNvSpPr/>
          <p:nvPr/>
        </p:nvSpPr>
        <p:spPr>
          <a:xfrm>
            <a:off x="2526075" y="3813844"/>
            <a:ext cx="725100" cy="725100"/>
          </a:xfrm>
          <a:prstGeom prst="roundRect">
            <a:avLst>
              <a:gd name="adj" fmla="val 16667"/>
            </a:avLst>
          </a:prstGeom>
          <a:solidFill>
            <a:srgbClr val="2D4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8"/>
          <p:cNvSpPr/>
          <p:nvPr/>
        </p:nvSpPr>
        <p:spPr>
          <a:xfrm>
            <a:off x="2526075" y="4923500"/>
            <a:ext cx="725100" cy="725100"/>
          </a:xfrm>
          <a:prstGeom prst="roundRect">
            <a:avLst>
              <a:gd name="adj" fmla="val 16667"/>
            </a:avLst>
          </a:prstGeom>
          <a:solidFill>
            <a:srgbClr val="2D4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 name="Google Shape;208;p18"/>
          <p:cNvPicPr preferRelativeResize="0"/>
          <p:nvPr/>
        </p:nvPicPr>
        <p:blipFill rotWithShape="1">
          <a:blip r:embed="rId3">
            <a:alphaModFix/>
          </a:blip>
          <a:srcRect/>
          <a:stretch/>
        </p:blipFill>
        <p:spPr>
          <a:xfrm>
            <a:off x="2600713" y="1693078"/>
            <a:ext cx="575825" cy="458825"/>
          </a:xfrm>
          <a:prstGeom prst="rect">
            <a:avLst/>
          </a:prstGeom>
          <a:noFill/>
          <a:ln>
            <a:noFill/>
          </a:ln>
        </p:spPr>
      </p:pic>
      <p:pic>
        <p:nvPicPr>
          <p:cNvPr id="209" name="Google Shape;209;p18"/>
          <p:cNvPicPr preferRelativeResize="0"/>
          <p:nvPr/>
        </p:nvPicPr>
        <p:blipFill rotWithShape="1">
          <a:blip r:embed="rId4">
            <a:alphaModFix/>
          </a:blip>
          <a:srcRect/>
          <a:stretch/>
        </p:blipFill>
        <p:spPr>
          <a:xfrm>
            <a:off x="2659225" y="2813975"/>
            <a:ext cx="458825" cy="458825"/>
          </a:xfrm>
          <a:prstGeom prst="rect">
            <a:avLst/>
          </a:prstGeom>
          <a:noFill/>
          <a:ln>
            <a:noFill/>
          </a:ln>
        </p:spPr>
      </p:pic>
      <p:pic>
        <p:nvPicPr>
          <p:cNvPr id="210" name="Google Shape;210;p18"/>
          <p:cNvPicPr preferRelativeResize="0"/>
          <p:nvPr/>
        </p:nvPicPr>
        <p:blipFill rotWithShape="1">
          <a:blip r:embed="rId5">
            <a:alphaModFix/>
          </a:blip>
          <a:srcRect/>
          <a:stretch/>
        </p:blipFill>
        <p:spPr>
          <a:xfrm>
            <a:off x="2659222" y="3946983"/>
            <a:ext cx="458825" cy="458845"/>
          </a:xfrm>
          <a:prstGeom prst="rect">
            <a:avLst/>
          </a:prstGeom>
          <a:noFill/>
          <a:ln>
            <a:noFill/>
          </a:ln>
        </p:spPr>
      </p:pic>
      <p:pic>
        <p:nvPicPr>
          <p:cNvPr id="211" name="Google Shape;211;p18"/>
          <p:cNvPicPr preferRelativeResize="0"/>
          <p:nvPr/>
        </p:nvPicPr>
        <p:blipFill rotWithShape="1">
          <a:blip r:embed="rId6">
            <a:alphaModFix/>
          </a:blip>
          <a:srcRect/>
          <a:stretch/>
        </p:blipFill>
        <p:spPr>
          <a:xfrm>
            <a:off x="2637225" y="5016642"/>
            <a:ext cx="502798" cy="538800"/>
          </a:xfrm>
          <a:prstGeom prst="rect">
            <a:avLst/>
          </a:prstGeom>
          <a:noFill/>
          <a:ln>
            <a:noFill/>
          </a:ln>
        </p:spPr>
      </p:pic>
      <p:sp>
        <p:nvSpPr>
          <p:cNvPr id="212" name="Google Shape;212;p18"/>
          <p:cNvSpPr/>
          <p:nvPr/>
        </p:nvSpPr>
        <p:spPr>
          <a:xfrm>
            <a:off x="2526075" y="4923500"/>
            <a:ext cx="725100" cy="725100"/>
          </a:xfrm>
          <a:prstGeom prst="roundRect">
            <a:avLst>
              <a:gd name="adj" fmla="val 16667"/>
            </a:avLst>
          </a:prstGeom>
          <a:solidFill>
            <a:srgbClr val="2D4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3" name="Google Shape;213;p18"/>
          <p:cNvPicPr preferRelativeResize="0"/>
          <p:nvPr/>
        </p:nvPicPr>
        <p:blipFill rotWithShape="1">
          <a:blip r:embed="rId7">
            <a:alphaModFix/>
          </a:blip>
          <a:srcRect/>
          <a:stretch/>
        </p:blipFill>
        <p:spPr>
          <a:xfrm>
            <a:off x="2659212" y="5056145"/>
            <a:ext cx="458825" cy="459080"/>
          </a:xfrm>
          <a:prstGeom prst="rect">
            <a:avLst/>
          </a:prstGeom>
          <a:noFill/>
          <a:ln>
            <a:noFill/>
          </a:ln>
        </p:spPr>
      </p:pic>
      <p:sp>
        <p:nvSpPr>
          <p:cNvPr id="214" name="Google Shape;214;p18"/>
          <p:cNvSpPr/>
          <p:nvPr/>
        </p:nvSpPr>
        <p:spPr>
          <a:xfrm>
            <a:off x="2494813" y="2649500"/>
            <a:ext cx="787800" cy="7878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8"/>
          <p:cNvSpPr/>
          <p:nvPr/>
        </p:nvSpPr>
        <p:spPr>
          <a:xfrm>
            <a:off x="2494813" y="3782512"/>
            <a:ext cx="787800" cy="7878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8"/>
          <p:cNvSpPr/>
          <p:nvPr/>
        </p:nvSpPr>
        <p:spPr>
          <a:xfrm>
            <a:off x="2494813" y="4892187"/>
            <a:ext cx="787800" cy="7878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79"/>
          <p:cNvSpPr txBox="1"/>
          <p:nvPr/>
        </p:nvSpPr>
        <p:spPr>
          <a:xfrm>
            <a:off x="405777" y="410901"/>
            <a:ext cx="51219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fr-FR" sz="3000" b="1" i="0" u="none" strike="noStrike" cap="none">
                <a:solidFill>
                  <a:schemeClr val="lt1"/>
                </a:solidFill>
                <a:latin typeface="Calibri"/>
                <a:ea typeface="Calibri"/>
                <a:cs typeface="Calibri"/>
                <a:sym typeface="Calibri"/>
              </a:rPr>
              <a:t>DEROULEMENT DE L’ATELIER</a:t>
            </a:r>
            <a:endParaRPr sz="1400" b="0" i="0" u="none" strike="noStrike" cap="none">
              <a:solidFill>
                <a:srgbClr val="000000"/>
              </a:solidFill>
              <a:latin typeface="Arial"/>
              <a:ea typeface="Arial"/>
              <a:cs typeface="Arial"/>
              <a:sym typeface="Arial"/>
            </a:endParaRPr>
          </a:p>
        </p:txBody>
      </p:sp>
      <p:sp>
        <p:nvSpPr>
          <p:cNvPr id="1303" name="Google Shape;1303;p79"/>
          <p:cNvSpPr/>
          <p:nvPr/>
        </p:nvSpPr>
        <p:spPr>
          <a:xfrm>
            <a:off x="362700" y="302900"/>
            <a:ext cx="53781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Voiture électrique</a:t>
            </a:r>
            <a:endParaRPr sz="3800" b="1" i="0" u="none" strike="noStrike" cap="none">
              <a:solidFill>
                <a:srgbClr val="27423A"/>
              </a:solidFill>
              <a:latin typeface="Lexend"/>
              <a:ea typeface="Lexend"/>
              <a:cs typeface="Lexend"/>
              <a:sym typeface="Lexend"/>
            </a:endParaRPr>
          </a:p>
        </p:txBody>
      </p:sp>
      <p:sp>
        <p:nvSpPr>
          <p:cNvPr id="1304" name="Google Shape;1304;p79"/>
          <p:cNvSpPr txBox="1"/>
          <p:nvPr/>
        </p:nvSpPr>
        <p:spPr>
          <a:xfrm>
            <a:off x="304750" y="763025"/>
            <a:ext cx="11571000" cy="861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fr-FR" sz="2200" b="0" i="0" u="none" strike="noStrike" cap="none">
                <a:solidFill>
                  <a:srgbClr val="27423A"/>
                </a:solidFill>
                <a:latin typeface="Lexend Light"/>
                <a:ea typeface="Lexend Light"/>
                <a:cs typeface="Lexend Light"/>
                <a:sym typeface="Lexend Light"/>
              </a:rPr>
              <a:t>Le véhicule </a:t>
            </a:r>
            <a:r>
              <a:rPr lang="fr-FR" sz="2200" b="1" i="0" u="none" strike="noStrike" cap="none">
                <a:solidFill>
                  <a:srgbClr val="27423A"/>
                </a:solidFill>
                <a:latin typeface="Lexend"/>
                <a:ea typeface="Lexend"/>
                <a:cs typeface="Lexend"/>
                <a:sym typeface="Lexend"/>
              </a:rPr>
              <a:t>électrique</a:t>
            </a:r>
            <a:r>
              <a:rPr lang="fr-FR" sz="2200" b="0" i="0" u="none" strike="noStrike" cap="none">
                <a:solidFill>
                  <a:srgbClr val="27423A"/>
                </a:solidFill>
                <a:latin typeface="Lexend Light"/>
                <a:ea typeface="Lexend Light"/>
                <a:cs typeface="Lexend Light"/>
                <a:sym typeface="Lexend Light"/>
              </a:rPr>
              <a:t> est environ </a:t>
            </a:r>
            <a:r>
              <a:rPr lang="fr-FR" sz="2200" b="1" i="0" u="none" strike="noStrike" cap="none">
                <a:solidFill>
                  <a:srgbClr val="BB8A61"/>
                </a:solidFill>
                <a:latin typeface="Lexend"/>
                <a:ea typeface="Lexend"/>
                <a:cs typeface="Lexend"/>
                <a:sym typeface="Lexend"/>
              </a:rPr>
              <a:t>2 fois moins émetteur</a:t>
            </a:r>
            <a:r>
              <a:rPr lang="fr-FR" sz="2200" b="0" i="0" u="none" strike="noStrike" cap="none">
                <a:solidFill>
                  <a:srgbClr val="27423A"/>
                </a:solidFill>
                <a:latin typeface="Lexend Light"/>
                <a:ea typeface="Lexend Light"/>
                <a:cs typeface="Lexend Light"/>
                <a:sym typeface="Lexend Light"/>
              </a:rPr>
              <a:t> que le véhicule </a:t>
            </a:r>
            <a:r>
              <a:rPr lang="fr-FR" sz="2200" b="1" i="0" u="none" strike="noStrike" cap="none">
                <a:solidFill>
                  <a:srgbClr val="27423A"/>
                </a:solidFill>
                <a:latin typeface="Lexend"/>
                <a:ea typeface="Lexend"/>
                <a:cs typeface="Lexend"/>
                <a:sym typeface="Lexend"/>
              </a:rPr>
              <a:t>thermique</a:t>
            </a:r>
            <a:r>
              <a:rPr lang="fr-FR" sz="2200" b="0" i="0" u="none" strike="noStrike" cap="none">
                <a:solidFill>
                  <a:srgbClr val="27423A"/>
                </a:solidFill>
                <a:latin typeface="Lexend Light"/>
                <a:ea typeface="Lexend Light"/>
                <a:cs typeface="Lexend Light"/>
                <a:sym typeface="Lexend Light"/>
              </a:rPr>
              <a:t>.</a:t>
            </a:r>
            <a:endParaRPr sz="2200" b="0" i="0" u="none" strike="noStrike" cap="none">
              <a:solidFill>
                <a:srgbClr val="27423A"/>
              </a:solidFill>
              <a:latin typeface="Lexend Light"/>
              <a:ea typeface="Lexend Light"/>
              <a:cs typeface="Lexend Light"/>
              <a:sym typeface="Lexend Light"/>
            </a:endParaRPr>
          </a:p>
        </p:txBody>
      </p:sp>
      <p:sp>
        <p:nvSpPr>
          <p:cNvPr id="1305" name="Google Shape;1305;p79"/>
          <p:cNvSpPr txBox="1"/>
          <p:nvPr/>
        </p:nvSpPr>
        <p:spPr>
          <a:xfrm>
            <a:off x="592925" y="5494450"/>
            <a:ext cx="37200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000" b="0" i="0" u="none" strike="noStrike" cap="none">
                <a:solidFill>
                  <a:srgbClr val="27423A"/>
                </a:solidFill>
                <a:latin typeface="Lexend"/>
                <a:ea typeface="Lexend"/>
                <a:cs typeface="Lexend"/>
                <a:sym typeface="Lexend"/>
              </a:rPr>
              <a:t>Ces chiffres considèrent des véhicules roulant en France.</a:t>
            </a:r>
            <a:endParaRPr sz="1000" b="0" i="0" u="none" strike="noStrike" cap="none">
              <a:solidFill>
                <a:srgbClr val="27423A"/>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1200"/>
              <a:buFont typeface="Arial"/>
              <a:buNone/>
            </a:pPr>
            <a:r>
              <a:rPr lang="fr-FR" sz="1000" b="0" i="0" u="none" strike="noStrike" cap="none">
                <a:solidFill>
                  <a:srgbClr val="27423A"/>
                </a:solidFill>
                <a:latin typeface="Lexend"/>
                <a:ea typeface="Lexend"/>
                <a:cs typeface="Lexend"/>
                <a:sym typeface="Lexend"/>
              </a:rPr>
              <a:t>Cette affirmation est une affirmation en ordre de grandeur, moyenne. Pour comparer 2 véhicules précis, il faut prendre en compte le poids du véhicule et son efficacité notamment. </a:t>
            </a:r>
            <a:endParaRPr sz="1000" b="0" i="0" u="none" strike="noStrike" cap="none">
              <a:solidFill>
                <a:srgbClr val="27423A"/>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1200"/>
              <a:buFont typeface="Arial"/>
              <a:buNone/>
            </a:pPr>
            <a:endParaRPr sz="1000" b="0" i="0" u="none" strike="noStrike" cap="none">
              <a:solidFill>
                <a:srgbClr val="27423A"/>
              </a:solidFill>
              <a:latin typeface="Lexend"/>
              <a:ea typeface="Lexend"/>
              <a:cs typeface="Lexend"/>
              <a:sym typeface="Lexend"/>
            </a:endParaRPr>
          </a:p>
        </p:txBody>
      </p:sp>
      <p:pic>
        <p:nvPicPr>
          <p:cNvPr id="1306" name="Google Shape;1306;p79"/>
          <p:cNvPicPr preferRelativeResize="0"/>
          <p:nvPr/>
        </p:nvPicPr>
        <p:blipFill rotWithShape="1">
          <a:blip r:embed="rId3">
            <a:alphaModFix/>
          </a:blip>
          <a:srcRect/>
          <a:stretch/>
        </p:blipFill>
        <p:spPr>
          <a:xfrm>
            <a:off x="592925" y="1593665"/>
            <a:ext cx="11002500" cy="3717000"/>
          </a:xfrm>
          <a:prstGeom prst="roundRect">
            <a:avLst>
              <a:gd name="adj" fmla="val 6281"/>
            </a:avLst>
          </a:prstGeom>
          <a:noFill/>
          <a:ln w="19050" cap="flat" cmpd="sng">
            <a:solidFill>
              <a:srgbClr val="BB8A61"/>
            </a:solidFill>
            <a:prstDash val="solid"/>
            <a:round/>
            <a:headEnd type="none" w="sm" len="sm"/>
            <a:tailEnd type="none" w="sm" len="sm"/>
          </a:ln>
        </p:spPr>
      </p:pic>
      <p:sp>
        <p:nvSpPr>
          <p:cNvPr id="1307" name="Google Shape;1307;p79"/>
          <p:cNvSpPr/>
          <p:nvPr/>
        </p:nvSpPr>
        <p:spPr>
          <a:xfrm>
            <a:off x="524800" y="1537887"/>
            <a:ext cx="11130900" cy="3827700"/>
          </a:xfrm>
          <a:prstGeom prst="roundRect">
            <a:avLst>
              <a:gd name="adj" fmla="val 6420"/>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79"/>
          <p:cNvSpPr txBox="1"/>
          <p:nvPr/>
        </p:nvSpPr>
        <p:spPr>
          <a:xfrm>
            <a:off x="4413300" y="5494450"/>
            <a:ext cx="37200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000" b="0" i="0" u="none" strike="noStrike" cap="none">
                <a:solidFill>
                  <a:srgbClr val="27423A"/>
                </a:solidFill>
                <a:latin typeface="Lexend"/>
                <a:ea typeface="Lexend"/>
                <a:cs typeface="Lexend"/>
                <a:sym typeface="Lexend"/>
              </a:rPr>
              <a:t>Ces estimations proviennent d’ACV considérant des durées de vie des véhicules de 150 000 km. En considérant que la durée de vie moyenne est en réalité de 200 00 km, l’écart entre les 2 modèles est encore plus grand.</a:t>
            </a:r>
            <a:endParaRPr sz="1000" b="0" i="0" u="none" strike="noStrike" cap="none">
              <a:solidFill>
                <a:srgbClr val="27423A"/>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1200"/>
              <a:buFont typeface="Arial"/>
              <a:buNone/>
            </a:pPr>
            <a:endParaRPr sz="1000" b="0" i="0" u="none" strike="noStrike" cap="none">
              <a:solidFill>
                <a:srgbClr val="27423A"/>
              </a:solidFill>
              <a:latin typeface="Lexend"/>
              <a:ea typeface="Lexend"/>
              <a:cs typeface="Lexend"/>
              <a:sym typeface="Lexend"/>
            </a:endParaRPr>
          </a:p>
        </p:txBody>
      </p:sp>
      <p:sp>
        <p:nvSpPr>
          <p:cNvPr id="1309" name="Google Shape;1309;p79"/>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1315" name="Google Shape;1315;p80"/>
          <p:cNvPicPr preferRelativeResize="0"/>
          <p:nvPr/>
        </p:nvPicPr>
        <p:blipFill rotWithShape="1">
          <a:blip r:embed="rId3">
            <a:alphaModFix amt="15000"/>
          </a:blip>
          <a:srcRect/>
          <a:stretch/>
        </p:blipFill>
        <p:spPr>
          <a:xfrm>
            <a:off x="2146150" y="1333500"/>
            <a:ext cx="7899700" cy="5483875"/>
          </a:xfrm>
          <a:prstGeom prst="rect">
            <a:avLst/>
          </a:prstGeom>
          <a:noFill/>
          <a:ln>
            <a:noFill/>
          </a:ln>
        </p:spPr>
      </p:pic>
      <p:pic>
        <p:nvPicPr>
          <p:cNvPr id="1316" name="Google Shape;1316;p80"/>
          <p:cNvPicPr preferRelativeResize="0"/>
          <p:nvPr/>
        </p:nvPicPr>
        <p:blipFill rotWithShape="1">
          <a:blip r:embed="rId4">
            <a:alphaModFix amt="14000"/>
          </a:blip>
          <a:srcRect/>
          <a:stretch/>
        </p:blipFill>
        <p:spPr>
          <a:xfrm>
            <a:off x="9889975" y="1374125"/>
            <a:ext cx="2254423" cy="5483875"/>
          </a:xfrm>
          <a:prstGeom prst="rect">
            <a:avLst/>
          </a:prstGeom>
          <a:noFill/>
          <a:ln>
            <a:noFill/>
          </a:ln>
        </p:spPr>
      </p:pic>
      <p:pic>
        <p:nvPicPr>
          <p:cNvPr id="1317" name="Google Shape;1317;p80"/>
          <p:cNvPicPr preferRelativeResize="0"/>
          <p:nvPr/>
        </p:nvPicPr>
        <p:blipFill rotWithShape="1">
          <a:blip r:embed="rId5">
            <a:alphaModFix amt="14000"/>
          </a:blip>
          <a:srcRect/>
          <a:stretch/>
        </p:blipFill>
        <p:spPr>
          <a:xfrm flipH="1">
            <a:off x="31600" y="1333500"/>
            <a:ext cx="2254423" cy="5483875"/>
          </a:xfrm>
          <a:prstGeom prst="rect">
            <a:avLst/>
          </a:prstGeom>
          <a:noFill/>
          <a:ln>
            <a:noFill/>
          </a:ln>
        </p:spPr>
      </p:pic>
      <p:sp>
        <p:nvSpPr>
          <p:cNvPr id="1318" name="Google Shape;1318;p80"/>
          <p:cNvSpPr txBox="1"/>
          <p:nvPr/>
        </p:nvSpPr>
        <p:spPr>
          <a:xfrm>
            <a:off x="1619250" y="1292175"/>
            <a:ext cx="8953500" cy="973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3000" b="0" i="0" u="none" strike="noStrike" cap="none">
                <a:solidFill>
                  <a:srgbClr val="274139"/>
                </a:solidFill>
                <a:latin typeface="Lexend"/>
                <a:ea typeface="Lexend"/>
                <a:cs typeface="Lexend"/>
                <a:sym typeface="Lexend"/>
              </a:rPr>
              <a:t>L’empreinte moyenne du reste de la population a-t-elle évolué pendant ce tour ?</a:t>
            </a:r>
            <a:endParaRPr sz="1400" b="0" i="0" u="none" strike="noStrike" cap="none">
              <a:solidFill>
                <a:srgbClr val="274139"/>
              </a:solidFill>
              <a:latin typeface="Lexend"/>
              <a:ea typeface="Lexend"/>
              <a:cs typeface="Lexend"/>
              <a:sym typeface="Lexend"/>
            </a:endParaRPr>
          </a:p>
        </p:txBody>
      </p:sp>
      <p:sp>
        <p:nvSpPr>
          <p:cNvPr id="1319" name="Google Shape;1319;p80"/>
          <p:cNvSpPr txBox="1"/>
          <p:nvPr/>
        </p:nvSpPr>
        <p:spPr>
          <a:xfrm>
            <a:off x="3026675" y="4690575"/>
            <a:ext cx="6138900" cy="75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4000" b="0" i="0" u="none" strike="noStrike" cap="none">
                <a:solidFill>
                  <a:srgbClr val="BB8A61"/>
                </a:solidFill>
                <a:latin typeface="Lexend Medium"/>
                <a:ea typeface="Lexend Medium"/>
                <a:cs typeface="Lexend Medium"/>
                <a:sym typeface="Lexend Medium"/>
              </a:rPr>
              <a:t>Pourquoi ?</a:t>
            </a:r>
            <a:endParaRPr sz="1400" b="0" i="0" u="none" strike="noStrike" cap="none">
              <a:solidFill>
                <a:srgbClr val="BB8A61"/>
              </a:solidFill>
              <a:latin typeface="Lexend"/>
              <a:ea typeface="Lexend"/>
              <a:cs typeface="Lexend"/>
              <a:sym typeface="Lexend"/>
            </a:endParaRPr>
          </a:p>
        </p:txBody>
      </p:sp>
      <p:sp>
        <p:nvSpPr>
          <p:cNvPr id="1320" name="Google Shape;1320;p80"/>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71</a:t>
            </a:fld>
            <a:endParaRPr/>
          </a:p>
        </p:txBody>
      </p:sp>
      <p:grpSp>
        <p:nvGrpSpPr>
          <p:cNvPr id="1321" name="Google Shape;1321;p80"/>
          <p:cNvGrpSpPr/>
          <p:nvPr/>
        </p:nvGrpSpPr>
        <p:grpSpPr>
          <a:xfrm>
            <a:off x="5282488" y="2672775"/>
            <a:ext cx="1611000" cy="1611000"/>
            <a:chOff x="5290413" y="2623512"/>
            <a:chExt cx="1611000" cy="1611000"/>
          </a:xfrm>
        </p:grpSpPr>
        <p:sp>
          <p:nvSpPr>
            <p:cNvPr id="1322" name="Google Shape;1322;p80"/>
            <p:cNvSpPr/>
            <p:nvPr/>
          </p:nvSpPr>
          <p:spPr>
            <a:xfrm>
              <a:off x="5290413" y="2623512"/>
              <a:ext cx="1611000" cy="16110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80"/>
            <p:cNvSpPr/>
            <p:nvPr/>
          </p:nvSpPr>
          <p:spPr>
            <a:xfrm>
              <a:off x="5372963" y="2707313"/>
              <a:ext cx="1446000" cy="1446000"/>
            </a:xfrm>
            <a:prstGeom prst="roundRect">
              <a:avLst>
                <a:gd name="adj" fmla="val 16667"/>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4" name="Google Shape;1324;p80"/>
            <p:cNvPicPr preferRelativeResize="0"/>
            <p:nvPr/>
          </p:nvPicPr>
          <p:blipFill rotWithShape="1">
            <a:blip r:embed="rId6">
              <a:alphaModFix/>
            </a:blip>
            <a:srcRect/>
            <a:stretch/>
          </p:blipFill>
          <p:spPr>
            <a:xfrm>
              <a:off x="5463662" y="2797872"/>
              <a:ext cx="1264925" cy="1264905"/>
            </a:xfrm>
            <a:prstGeom prst="rect">
              <a:avLst/>
            </a:prstGeom>
            <a:noFill/>
            <a:ln>
              <a:noFill/>
            </a:ln>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1328"/>
        <p:cNvGrpSpPr/>
        <p:nvPr/>
      </p:nvGrpSpPr>
      <p:grpSpPr>
        <a:xfrm>
          <a:off x="0" y="0"/>
          <a:ext cx="0" cy="0"/>
          <a:chOff x="0" y="0"/>
          <a:chExt cx="0" cy="0"/>
        </a:xfrm>
      </p:grpSpPr>
      <p:pic>
        <p:nvPicPr>
          <p:cNvPr id="1329" name="Google Shape;1329;p81" descr="An aerial view of a city&#10;&#10;Description automatically generated with medium confidence"/>
          <p:cNvPicPr preferRelativeResize="0"/>
          <p:nvPr/>
        </p:nvPicPr>
        <p:blipFill rotWithShape="1">
          <a:blip r:embed="rId3">
            <a:alphaModFix/>
          </a:blip>
          <a:srcRect/>
          <a:stretch/>
        </p:blipFill>
        <p:spPr>
          <a:xfrm>
            <a:off x="85725" y="71100"/>
            <a:ext cx="12020700" cy="6715800"/>
          </a:xfrm>
          <a:prstGeom prst="roundRect">
            <a:avLst>
              <a:gd name="adj" fmla="val 3443"/>
            </a:avLst>
          </a:prstGeom>
          <a:noFill/>
          <a:ln>
            <a:noFill/>
          </a:ln>
        </p:spPr>
      </p:pic>
      <p:sp>
        <p:nvSpPr>
          <p:cNvPr id="1330" name="Google Shape;1330;p81"/>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FFFAF2"/>
                </a:solidFill>
                <a:latin typeface="Lexend"/>
                <a:ea typeface="Lexend"/>
                <a:cs typeface="Lexend"/>
                <a:sym typeface="Lexend"/>
              </a:rPr>
              <a:t>Tour Collectif</a:t>
            </a:r>
            <a:endParaRPr sz="1900" b="0" i="0" u="none" strike="noStrike" cap="none">
              <a:solidFill>
                <a:srgbClr val="FFFAF2"/>
              </a:solidFill>
              <a:latin typeface="Lexend"/>
              <a:ea typeface="Lexend"/>
              <a:cs typeface="Lexend"/>
              <a:sym typeface="Lexend"/>
            </a:endParaRPr>
          </a:p>
        </p:txBody>
      </p:sp>
      <p:sp>
        <p:nvSpPr>
          <p:cNvPr id="1331" name="Google Shape;1331;p81"/>
          <p:cNvSpPr/>
          <p:nvPr/>
        </p:nvSpPr>
        <p:spPr>
          <a:xfrm>
            <a:off x="3314625" y="5029100"/>
            <a:ext cx="8553600" cy="1710000"/>
          </a:xfrm>
          <a:prstGeom prst="roundRect">
            <a:avLst>
              <a:gd name="adj" fmla="val 16667"/>
            </a:avLst>
          </a:prstGeom>
          <a:solidFill>
            <a:srgbClr val="27423A">
              <a:alpha val="6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81"/>
          <p:cNvSpPr/>
          <p:nvPr/>
        </p:nvSpPr>
        <p:spPr>
          <a:xfrm>
            <a:off x="180975" y="137875"/>
            <a:ext cx="3276600" cy="1710000"/>
          </a:xfrm>
          <a:prstGeom prst="roundRect">
            <a:avLst>
              <a:gd name="adj" fmla="val 16667"/>
            </a:avLst>
          </a:prstGeom>
          <a:solidFill>
            <a:srgbClr val="27423A">
              <a:alpha val="6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81"/>
          <p:cNvSpPr/>
          <p:nvPr/>
        </p:nvSpPr>
        <p:spPr>
          <a:xfrm>
            <a:off x="3314625" y="4860500"/>
            <a:ext cx="8553600" cy="26568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10000" dirty="0">
                <a:solidFill>
                  <a:srgbClr val="FFFAF2"/>
                </a:solidFill>
                <a:latin typeface="Lexend Thin"/>
                <a:ea typeface="Lexend Thin"/>
                <a:cs typeface="Lexend Thin"/>
                <a:sym typeface="Lexend Thin"/>
              </a:rPr>
              <a:t>2034</a:t>
            </a:r>
            <a:r>
              <a:rPr lang="fr-FR" sz="10000" b="0" i="0" u="none" strike="noStrike" cap="none" dirty="0">
                <a:solidFill>
                  <a:srgbClr val="FFFAF2"/>
                </a:solidFill>
                <a:latin typeface="Lexend Thin"/>
                <a:ea typeface="Lexend Thin"/>
                <a:cs typeface="Lexend Thin"/>
                <a:sym typeface="Lexend Thin"/>
              </a:rPr>
              <a:t> </a:t>
            </a:r>
            <a:r>
              <a:rPr lang="fr-FR" sz="10000" b="0" i="0" u="none" strike="noStrike" cap="none" dirty="0">
                <a:solidFill>
                  <a:srgbClr val="BB8A61"/>
                </a:solidFill>
                <a:latin typeface="Lexend Thin"/>
                <a:ea typeface="Lexend Thin"/>
                <a:cs typeface="Lexend Thin"/>
                <a:sym typeface="Lexend Thin"/>
              </a:rPr>
              <a:t>-</a:t>
            </a:r>
            <a:r>
              <a:rPr lang="fr-FR" sz="10000" b="0" i="0" u="none" strike="noStrike" cap="none" dirty="0">
                <a:solidFill>
                  <a:srgbClr val="FFFAF2"/>
                </a:solidFill>
                <a:latin typeface="Lexend Thin"/>
                <a:ea typeface="Lexend Thin"/>
                <a:cs typeface="Lexend Thin"/>
                <a:sym typeface="Lexend Thin"/>
              </a:rPr>
              <a:t> </a:t>
            </a:r>
            <a:r>
              <a:rPr lang="fr-FR" sz="10000" dirty="0">
                <a:solidFill>
                  <a:srgbClr val="FFFAF2"/>
                </a:solidFill>
                <a:latin typeface="Lexend Thin"/>
                <a:ea typeface="Lexend Thin"/>
                <a:cs typeface="Lexend Thin"/>
                <a:sym typeface="Lexend Thin"/>
              </a:rPr>
              <a:t>2037</a:t>
            </a:r>
            <a:endParaRPr sz="2400" b="1" i="0" u="none" strike="noStrike" cap="none" dirty="0">
              <a:solidFill>
                <a:srgbClr val="27423A"/>
              </a:solidFill>
              <a:latin typeface="Lexend"/>
              <a:ea typeface="Lexend"/>
              <a:cs typeface="Lexend"/>
              <a:sym typeface="Lexend"/>
            </a:endParaRPr>
          </a:p>
        </p:txBody>
      </p:sp>
      <p:sp>
        <p:nvSpPr>
          <p:cNvPr id="1334" name="Google Shape;1334;p81"/>
          <p:cNvSpPr/>
          <p:nvPr/>
        </p:nvSpPr>
        <p:spPr>
          <a:xfrm>
            <a:off x="182500" y="43375"/>
            <a:ext cx="5756100" cy="18228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FFFAF2"/>
                </a:solidFill>
                <a:latin typeface="Lexend"/>
                <a:ea typeface="Lexend"/>
                <a:cs typeface="Lexend"/>
                <a:sym typeface="Lexend"/>
              </a:rPr>
              <a:t>Tour 4</a:t>
            </a:r>
            <a:endParaRPr sz="7200" b="1" i="0" u="none" strike="noStrike" cap="none">
              <a:solidFill>
                <a:srgbClr val="FFFAF2"/>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r>
              <a:rPr lang="fr-FR" sz="3100" b="1" i="0" u="none" strike="noStrike" cap="none">
                <a:solidFill>
                  <a:srgbClr val="FFFAF2"/>
                </a:solidFill>
                <a:latin typeface="Lexend"/>
                <a:ea typeface="Lexend"/>
                <a:cs typeface="Lexend"/>
                <a:sym typeface="Lexend"/>
              </a:rPr>
              <a:t> </a:t>
            </a:r>
            <a:r>
              <a:rPr lang="fr-FR" sz="3500" b="1" i="0" u="none" strike="noStrike" cap="none">
                <a:solidFill>
                  <a:srgbClr val="FFFAF2"/>
                </a:solidFill>
                <a:latin typeface="Lexend"/>
                <a:ea typeface="Lexend"/>
                <a:cs typeface="Lexend"/>
                <a:sym typeface="Lexend"/>
              </a:rPr>
              <a:t>Lancement !</a:t>
            </a:r>
            <a:endParaRPr sz="3500" b="1" i="0" u="none" strike="noStrike" cap="none">
              <a:solidFill>
                <a:srgbClr val="FFFAF2"/>
              </a:solidFill>
              <a:latin typeface="Lexend"/>
              <a:ea typeface="Lexend"/>
              <a:cs typeface="Lexend"/>
              <a:sym typeface="Lexend"/>
            </a:endParaRPr>
          </a:p>
        </p:txBody>
      </p:sp>
      <p:pic>
        <p:nvPicPr>
          <p:cNvPr id="1335" name="Google Shape;1335;p81"/>
          <p:cNvPicPr preferRelativeResize="0"/>
          <p:nvPr/>
        </p:nvPicPr>
        <p:blipFill>
          <a:blip r:embed="rId4">
            <a:alphaModFix amt="94000"/>
          </a:blip>
          <a:stretch>
            <a:fillRect/>
          </a:stretch>
        </p:blipFill>
        <p:spPr>
          <a:xfrm>
            <a:off x="305725" y="5621646"/>
            <a:ext cx="895499" cy="8297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Google Shape;1340;p82"/>
          <p:cNvPicPr preferRelativeResize="0"/>
          <p:nvPr/>
        </p:nvPicPr>
        <p:blipFill rotWithShape="1">
          <a:blip r:embed="rId3">
            <a:alphaModFix/>
          </a:blip>
          <a:srcRect t="-200"/>
          <a:stretch/>
        </p:blipFill>
        <p:spPr>
          <a:xfrm>
            <a:off x="85725" y="81000"/>
            <a:ext cx="7981500" cy="6696000"/>
          </a:xfrm>
          <a:prstGeom prst="roundRect">
            <a:avLst>
              <a:gd name="adj" fmla="val 2617"/>
            </a:avLst>
          </a:prstGeom>
          <a:noFill/>
          <a:ln>
            <a:noFill/>
          </a:ln>
        </p:spPr>
      </p:pic>
      <p:sp>
        <p:nvSpPr>
          <p:cNvPr id="1341" name="Google Shape;1341;p82"/>
          <p:cNvSpPr/>
          <p:nvPr/>
        </p:nvSpPr>
        <p:spPr>
          <a:xfrm>
            <a:off x="4624075" y="999700"/>
            <a:ext cx="7155600" cy="1035900"/>
          </a:xfrm>
          <a:prstGeom prst="roundRect">
            <a:avLst>
              <a:gd name="adj" fmla="val 6562"/>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82"/>
          <p:cNvSpPr/>
          <p:nvPr/>
        </p:nvSpPr>
        <p:spPr>
          <a:xfrm>
            <a:off x="5312725" y="4367479"/>
            <a:ext cx="6382200" cy="1188300"/>
          </a:xfrm>
          <a:prstGeom prst="roundRect">
            <a:avLst>
              <a:gd name="adj" fmla="val 6562"/>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82"/>
          <p:cNvSpPr/>
          <p:nvPr/>
        </p:nvSpPr>
        <p:spPr>
          <a:xfrm>
            <a:off x="444350" y="522200"/>
            <a:ext cx="3344700" cy="897300"/>
          </a:xfrm>
          <a:prstGeom prst="roundRect">
            <a:avLst>
              <a:gd name="adj" fmla="val 9819"/>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p:txBody>
      </p:sp>
      <p:sp>
        <p:nvSpPr>
          <p:cNvPr id="1344" name="Google Shape;1344;p82"/>
          <p:cNvSpPr txBox="1"/>
          <p:nvPr/>
        </p:nvSpPr>
        <p:spPr>
          <a:xfrm>
            <a:off x="4708825" y="1127200"/>
            <a:ext cx="7273500" cy="78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fr-FR" sz="2000" b="0" i="0" u="none" strike="noStrike" cap="none">
                <a:solidFill>
                  <a:srgbClr val="274139"/>
                </a:solidFill>
                <a:latin typeface="Lexend Light"/>
                <a:ea typeface="Lexend Light"/>
                <a:cs typeface="Lexend Light"/>
                <a:sym typeface="Lexend Light"/>
              </a:rPr>
              <a:t>L’Assemblée Nationale a organisé un débat entre parties prenantes pour définir une stratégie sur les transports.</a:t>
            </a:r>
            <a:endParaRPr sz="2000" b="0" i="0" u="none" strike="noStrike" cap="none">
              <a:solidFill>
                <a:srgbClr val="274139"/>
              </a:solidFill>
              <a:latin typeface="Lexend Light"/>
              <a:ea typeface="Lexend Light"/>
              <a:cs typeface="Lexend Light"/>
              <a:sym typeface="Lexend Light"/>
            </a:endParaRPr>
          </a:p>
        </p:txBody>
      </p:sp>
      <p:grpSp>
        <p:nvGrpSpPr>
          <p:cNvPr id="1345" name="Google Shape;1345;p82"/>
          <p:cNvGrpSpPr/>
          <p:nvPr/>
        </p:nvGrpSpPr>
        <p:grpSpPr>
          <a:xfrm>
            <a:off x="3260850" y="2906550"/>
            <a:ext cx="5670300" cy="1108200"/>
            <a:chOff x="2807050" y="3086788"/>
            <a:chExt cx="5670300" cy="1108200"/>
          </a:xfrm>
        </p:grpSpPr>
        <p:sp>
          <p:nvSpPr>
            <p:cNvPr id="1346" name="Google Shape;1346;p82"/>
            <p:cNvSpPr/>
            <p:nvPr/>
          </p:nvSpPr>
          <p:spPr>
            <a:xfrm>
              <a:off x="2807050" y="3086788"/>
              <a:ext cx="5670300" cy="1108200"/>
            </a:xfrm>
            <a:prstGeom prst="roundRect">
              <a:avLst>
                <a:gd name="adj" fmla="val 6562"/>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82"/>
            <p:cNvSpPr txBox="1"/>
            <p:nvPr/>
          </p:nvSpPr>
          <p:spPr>
            <a:xfrm>
              <a:off x="2882350" y="3114700"/>
              <a:ext cx="5595000" cy="10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fr-FR" sz="2000" b="0" i="0" u="none" strike="noStrike" cap="none">
                  <a:solidFill>
                    <a:srgbClr val="274139"/>
                  </a:solidFill>
                  <a:latin typeface="Lexend Light"/>
                  <a:ea typeface="Lexend Light"/>
                  <a:cs typeface="Lexend Light"/>
                  <a:sym typeface="Lexend Light"/>
                </a:rPr>
                <a:t>Ce débat rassemble des représentants d’entreprises, des élus, et des représentants citoyens.</a:t>
              </a:r>
              <a:endParaRPr sz="2000" b="0" i="0" u="none" strike="noStrike" cap="none">
                <a:solidFill>
                  <a:srgbClr val="274139"/>
                </a:solidFill>
                <a:latin typeface="Lexend Light"/>
                <a:ea typeface="Lexend Light"/>
                <a:cs typeface="Lexend Light"/>
                <a:sym typeface="Lexend Light"/>
              </a:endParaRPr>
            </a:p>
          </p:txBody>
        </p:sp>
      </p:grpSp>
      <p:sp>
        <p:nvSpPr>
          <p:cNvPr id="1348" name="Google Shape;1348;p82"/>
          <p:cNvSpPr txBox="1"/>
          <p:nvPr/>
        </p:nvSpPr>
        <p:spPr>
          <a:xfrm>
            <a:off x="5482675" y="4359726"/>
            <a:ext cx="6297000" cy="96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fr-FR" sz="2000" b="0" i="0" u="none" strike="noStrike" cap="none">
                <a:solidFill>
                  <a:srgbClr val="274139"/>
                </a:solidFill>
                <a:latin typeface="Lexend Light"/>
                <a:ea typeface="Lexend Light"/>
                <a:cs typeface="Lexend Light"/>
                <a:sym typeface="Lexend Light"/>
              </a:rPr>
              <a:t>Si aucun consensus n’est trouvé, c’est un participant, en tant que représentant du Parlement, qui prendra la décision finale.</a:t>
            </a:r>
            <a:endParaRPr sz="2000" b="0" i="0" u="none" strike="noStrike" cap="none">
              <a:solidFill>
                <a:srgbClr val="274139"/>
              </a:solidFill>
              <a:latin typeface="Lexend Light"/>
              <a:ea typeface="Lexend Light"/>
              <a:cs typeface="Lexend Light"/>
              <a:sym typeface="Lexend Light"/>
            </a:endParaRPr>
          </a:p>
        </p:txBody>
      </p:sp>
      <p:sp>
        <p:nvSpPr>
          <p:cNvPr id="1349" name="Google Shape;1349;p82"/>
          <p:cNvSpPr/>
          <p:nvPr/>
        </p:nvSpPr>
        <p:spPr>
          <a:xfrm rot="1053">
            <a:off x="8711714" y="6038625"/>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a:solidFill>
                  <a:srgbClr val="274139"/>
                </a:solidFill>
                <a:latin typeface="Lexend"/>
                <a:ea typeface="Lexend"/>
                <a:cs typeface="Lexend"/>
                <a:sym typeface="Lexend"/>
              </a:rPr>
              <a:t>2034</a:t>
            </a:r>
            <a:r>
              <a:rPr lang="fr-FR" sz="3000" b="0" i="0" u="none" strike="noStrike" cap="none">
                <a:solidFill>
                  <a:srgbClr val="BB8A61"/>
                </a:solidFill>
                <a:latin typeface="Lexend"/>
                <a:ea typeface="Lexend"/>
                <a:cs typeface="Lexend"/>
                <a:sym typeface="Lexend"/>
              </a:rPr>
              <a:t>-</a:t>
            </a:r>
            <a:r>
              <a:rPr lang="fr-FR" sz="3000">
                <a:solidFill>
                  <a:srgbClr val="274139"/>
                </a:solidFill>
                <a:latin typeface="Lexend"/>
                <a:ea typeface="Lexend"/>
                <a:cs typeface="Lexend"/>
                <a:sym typeface="Lexend"/>
              </a:rPr>
              <a:t>2037</a:t>
            </a:r>
            <a:endParaRPr sz="3000" b="0" i="0" u="none" strike="noStrike" cap="none">
              <a:solidFill>
                <a:srgbClr val="274139"/>
              </a:solidFill>
              <a:latin typeface="Lexend"/>
              <a:ea typeface="Lexend"/>
              <a:cs typeface="Lexend"/>
              <a:sym typeface="Lexend"/>
            </a:endParaRPr>
          </a:p>
        </p:txBody>
      </p:sp>
      <p:sp>
        <p:nvSpPr>
          <p:cNvPr id="1350" name="Google Shape;1350;p82"/>
          <p:cNvSpPr txBox="1"/>
          <p:nvPr/>
        </p:nvSpPr>
        <p:spPr>
          <a:xfrm>
            <a:off x="658325" y="682857"/>
            <a:ext cx="3038700" cy="57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400"/>
              <a:buFont typeface="Arial"/>
              <a:buNone/>
            </a:pPr>
            <a:r>
              <a:rPr lang="fr-FR" sz="3800" b="1" i="0" u="none" strike="noStrike" cap="none">
                <a:solidFill>
                  <a:srgbClr val="274139"/>
                </a:solidFill>
                <a:latin typeface="Lexend"/>
                <a:ea typeface="Lexend"/>
                <a:cs typeface="Lexend"/>
                <a:sym typeface="Lexend"/>
              </a:rPr>
              <a:t>Compromis</a:t>
            </a:r>
            <a:endParaRPr sz="3800" b="1" i="0" u="none" strike="noStrike" cap="none">
              <a:solidFill>
                <a:srgbClr val="274139"/>
              </a:solidFill>
              <a:latin typeface="Raleway"/>
              <a:ea typeface="Raleway"/>
              <a:cs typeface="Raleway"/>
              <a:sym typeface="Raleway"/>
            </a:endParaRPr>
          </a:p>
        </p:txBody>
      </p:sp>
      <p:sp>
        <p:nvSpPr>
          <p:cNvPr id="1351" name="Google Shape;1351;p82"/>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73</a:t>
            </a:fld>
            <a:endParaRPr/>
          </a:p>
        </p:txBody>
      </p:sp>
      <p:pic>
        <p:nvPicPr>
          <p:cNvPr id="1352" name="Google Shape;1352;p82"/>
          <p:cNvPicPr preferRelativeResize="0"/>
          <p:nvPr/>
        </p:nvPicPr>
        <p:blipFill>
          <a:blip r:embed="rId4">
            <a:alphaModFix amt="83000"/>
          </a:blip>
          <a:stretch>
            <a:fillRect/>
          </a:stretch>
        </p:blipFill>
        <p:spPr>
          <a:xfrm>
            <a:off x="8930500" y="5908499"/>
            <a:ext cx="633975" cy="58740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1356"/>
        <p:cNvGrpSpPr/>
        <p:nvPr/>
      </p:nvGrpSpPr>
      <p:grpSpPr>
        <a:xfrm>
          <a:off x="0" y="0"/>
          <a:ext cx="0" cy="0"/>
          <a:chOff x="0" y="0"/>
          <a:chExt cx="0" cy="0"/>
        </a:xfrm>
      </p:grpSpPr>
      <p:pic>
        <p:nvPicPr>
          <p:cNvPr id="1357" name="Google Shape;1357;p83"/>
          <p:cNvPicPr preferRelativeResize="0"/>
          <p:nvPr/>
        </p:nvPicPr>
        <p:blipFill rotWithShape="1">
          <a:blip r:embed="rId3">
            <a:alphaModFix/>
          </a:blip>
          <a:srcRect/>
          <a:stretch/>
        </p:blipFill>
        <p:spPr>
          <a:xfrm>
            <a:off x="4004417" y="1451017"/>
            <a:ext cx="4183166" cy="4335627"/>
          </a:xfrm>
          <a:prstGeom prst="rect">
            <a:avLst/>
          </a:prstGeom>
          <a:noFill/>
          <a:ln>
            <a:noFill/>
          </a:ln>
        </p:spPr>
      </p:pic>
      <p:sp>
        <p:nvSpPr>
          <p:cNvPr id="1358" name="Google Shape;1358;p83"/>
          <p:cNvSpPr txBox="1"/>
          <p:nvPr/>
        </p:nvSpPr>
        <p:spPr>
          <a:xfrm>
            <a:off x="808950" y="2574625"/>
            <a:ext cx="3130500" cy="13179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500"/>
              <a:buFont typeface="Arial"/>
              <a:buNone/>
            </a:pPr>
            <a:r>
              <a:rPr lang="fr-FR" sz="1500" b="0" i="0" u="none" strike="noStrike" cap="none">
                <a:solidFill>
                  <a:srgbClr val="27423A"/>
                </a:solidFill>
                <a:latin typeface="Lexend"/>
                <a:ea typeface="Lexend"/>
                <a:cs typeface="Lexend"/>
                <a:sym typeface="Lexend"/>
              </a:rPr>
              <a:t>Comment conjuguer Climat &amp; Croissance tout en restant compétitif par rapport à nos concurrents ? </a:t>
            </a:r>
            <a:endParaRPr sz="1500" b="0" i="0" u="none" strike="noStrike" cap="none">
              <a:solidFill>
                <a:srgbClr val="27423A"/>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2500"/>
              <a:buFont typeface="Arial"/>
              <a:buNone/>
            </a:pPr>
            <a:endParaRPr sz="1500" b="0" i="0" u="none" strike="noStrike" cap="none">
              <a:solidFill>
                <a:srgbClr val="27423A"/>
              </a:solidFill>
              <a:latin typeface="Lexend"/>
              <a:ea typeface="Lexend"/>
              <a:cs typeface="Lexend"/>
              <a:sym typeface="Lexend"/>
            </a:endParaRPr>
          </a:p>
          <a:p>
            <a:pPr marL="0" marR="0" lvl="0" indent="0" algn="l" rtl="0">
              <a:lnSpc>
                <a:spcPct val="90000"/>
              </a:lnSpc>
              <a:spcBef>
                <a:spcPts val="0"/>
              </a:spcBef>
              <a:spcAft>
                <a:spcPts val="0"/>
              </a:spcAft>
              <a:buClr>
                <a:srgbClr val="000000"/>
              </a:buClr>
              <a:buSzPts val="2500"/>
              <a:buFont typeface="Arial"/>
              <a:buNone/>
            </a:pPr>
            <a:endParaRPr sz="1500" b="0" i="0" u="none" strike="noStrike" cap="none">
              <a:solidFill>
                <a:srgbClr val="27423A"/>
              </a:solidFill>
              <a:latin typeface="Lexend"/>
              <a:ea typeface="Lexend"/>
              <a:cs typeface="Lexend"/>
              <a:sym typeface="Lexend"/>
            </a:endParaRPr>
          </a:p>
        </p:txBody>
      </p:sp>
      <p:sp>
        <p:nvSpPr>
          <p:cNvPr id="1359" name="Google Shape;1359;p83"/>
          <p:cNvSpPr/>
          <p:nvPr/>
        </p:nvSpPr>
        <p:spPr>
          <a:xfrm>
            <a:off x="133350" y="321925"/>
            <a:ext cx="10243500" cy="8511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000" b="1" i="0" u="none" strike="noStrike" cap="none">
                <a:solidFill>
                  <a:srgbClr val="27423A"/>
                </a:solidFill>
                <a:latin typeface="Lexend"/>
                <a:ea typeface="Lexend"/>
                <a:cs typeface="Lexend"/>
                <a:sym typeface="Lexend"/>
              </a:rPr>
              <a:t> Débat à l’Assemblée nationale</a:t>
            </a:r>
            <a:endParaRPr sz="4000" b="1" i="0" u="none" strike="noStrike" cap="none">
              <a:solidFill>
                <a:srgbClr val="27423A"/>
              </a:solidFill>
              <a:latin typeface="Lexend"/>
              <a:ea typeface="Lexend"/>
              <a:cs typeface="Lexend"/>
              <a:sym typeface="Lexend"/>
            </a:endParaRPr>
          </a:p>
        </p:txBody>
      </p:sp>
      <p:sp>
        <p:nvSpPr>
          <p:cNvPr id="1360" name="Google Shape;1360;p83"/>
          <p:cNvSpPr txBox="1"/>
          <p:nvPr/>
        </p:nvSpPr>
        <p:spPr>
          <a:xfrm>
            <a:off x="1314318" y="2153562"/>
            <a:ext cx="1764000" cy="48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500"/>
              <a:buFont typeface="Arial"/>
              <a:buNone/>
            </a:pPr>
            <a:r>
              <a:rPr lang="fr-FR" sz="2000" b="1" i="0" u="none" strike="noStrike" cap="none">
                <a:solidFill>
                  <a:srgbClr val="27423A"/>
                </a:solidFill>
                <a:latin typeface="Lexend"/>
                <a:ea typeface="Lexend"/>
                <a:cs typeface="Lexend"/>
                <a:sym typeface="Lexend"/>
              </a:rPr>
              <a:t>Entreprises</a:t>
            </a:r>
            <a:endParaRPr sz="2500" b="1" i="0" u="none" strike="noStrike" cap="none">
              <a:solidFill>
                <a:srgbClr val="27423A"/>
              </a:solidFill>
              <a:latin typeface="Lexend"/>
              <a:ea typeface="Lexend"/>
              <a:cs typeface="Lexend"/>
              <a:sym typeface="Lexend"/>
            </a:endParaRPr>
          </a:p>
        </p:txBody>
      </p:sp>
      <p:sp>
        <p:nvSpPr>
          <p:cNvPr id="1361" name="Google Shape;1361;p83"/>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74</a:t>
            </a:fld>
            <a:endParaRPr/>
          </a:p>
        </p:txBody>
      </p:sp>
      <p:sp>
        <p:nvSpPr>
          <p:cNvPr id="1362" name="Google Shape;1362;p83"/>
          <p:cNvSpPr txBox="1"/>
          <p:nvPr/>
        </p:nvSpPr>
        <p:spPr>
          <a:xfrm>
            <a:off x="808943" y="2014024"/>
            <a:ext cx="1065600" cy="13668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9600"/>
              <a:buFont typeface="Arial"/>
              <a:buNone/>
            </a:pPr>
            <a:r>
              <a:rPr lang="fr-FR" sz="9600" b="0" i="0" u="none" strike="noStrike" cap="none">
                <a:solidFill>
                  <a:srgbClr val="BB8A61"/>
                </a:solidFill>
                <a:latin typeface="Helvetica Neue Light"/>
                <a:ea typeface="Helvetica Neue Light"/>
                <a:cs typeface="Helvetica Neue Light"/>
                <a:sym typeface="Helvetica Neue Light"/>
              </a:rPr>
              <a:t>“</a:t>
            </a:r>
            <a:endParaRPr sz="9600" b="0" i="0" u="none" strike="noStrike" cap="none">
              <a:solidFill>
                <a:srgbClr val="BB8A61"/>
              </a:solidFill>
              <a:latin typeface="Helvetica Neue"/>
              <a:ea typeface="Helvetica Neue"/>
              <a:cs typeface="Helvetica Neue"/>
              <a:sym typeface="Helvetica Neue"/>
            </a:endParaRPr>
          </a:p>
        </p:txBody>
      </p:sp>
      <p:sp>
        <p:nvSpPr>
          <p:cNvPr id="1363" name="Google Shape;1363;p83"/>
          <p:cNvSpPr txBox="1"/>
          <p:nvPr/>
        </p:nvSpPr>
        <p:spPr>
          <a:xfrm>
            <a:off x="8470051" y="2808025"/>
            <a:ext cx="3429000" cy="8511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0000"/>
              </a:buClr>
              <a:buSzPts val="2500"/>
              <a:buFont typeface="Arial"/>
              <a:buNone/>
            </a:pPr>
            <a:r>
              <a:rPr lang="fr-FR" sz="1500" b="0" i="0" u="none" strike="noStrike" cap="none">
                <a:solidFill>
                  <a:srgbClr val="27423A"/>
                </a:solidFill>
                <a:latin typeface="Lexend"/>
                <a:ea typeface="Lexend"/>
                <a:cs typeface="Lexend"/>
                <a:sym typeface="Lexend"/>
              </a:rPr>
              <a:t>Il nous faut repenser toute la mobilité intra- et inter-territoriales pour décarboner les transports.</a:t>
            </a:r>
            <a:endParaRPr sz="1500" b="0" i="0" u="none" strike="noStrike" cap="none">
              <a:solidFill>
                <a:srgbClr val="27423A"/>
              </a:solidFill>
              <a:latin typeface="Lexend"/>
              <a:ea typeface="Lexend"/>
              <a:cs typeface="Lexend"/>
              <a:sym typeface="Lexend"/>
            </a:endParaRPr>
          </a:p>
        </p:txBody>
      </p:sp>
      <p:sp>
        <p:nvSpPr>
          <p:cNvPr id="1364" name="Google Shape;1364;p83"/>
          <p:cNvSpPr txBox="1"/>
          <p:nvPr/>
        </p:nvSpPr>
        <p:spPr>
          <a:xfrm>
            <a:off x="8900881" y="2155137"/>
            <a:ext cx="2743200" cy="48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500"/>
              <a:buFont typeface="Arial"/>
              <a:buNone/>
            </a:pPr>
            <a:r>
              <a:rPr lang="fr-FR" sz="2000" b="1" i="0" u="none" strike="noStrike" cap="none">
                <a:solidFill>
                  <a:srgbClr val="27423A"/>
                </a:solidFill>
                <a:latin typeface="Lexend"/>
                <a:ea typeface="Lexend"/>
                <a:cs typeface="Lexend"/>
                <a:sym typeface="Lexend"/>
              </a:rPr>
              <a:t>Collectivités locales et État</a:t>
            </a:r>
            <a:endParaRPr sz="2500" b="1" i="0" u="none" strike="noStrike" cap="none">
              <a:solidFill>
                <a:srgbClr val="27423A"/>
              </a:solidFill>
              <a:latin typeface="Lexend"/>
              <a:ea typeface="Lexend"/>
              <a:cs typeface="Lexend"/>
              <a:sym typeface="Lexend"/>
            </a:endParaRPr>
          </a:p>
        </p:txBody>
      </p:sp>
      <p:sp>
        <p:nvSpPr>
          <p:cNvPr id="1365" name="Google Shape;1365;p83"/>
          <p:cNvSpPr txBox="1"/>
          <p:nvPr/>
        </p:nvSpPr>
        <p:spPr>
          <a:xfrm>
            <a:off x="8406088" y="1986962"/>
            <a:ext cx="1065600" cy="13668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9600"/>
              <a:buFont typeface="Arial"/>
              <a:buNone/>
            </a:pPr>
            <a:r>
              <a:rPr lang="fr-FR" sz="9600" b="0" i="0" u="none" strike="noStrike" cap="none">
                <a:solidFill>
                  <a:srgbClr val="BB8A61"/>
                </a:solidFill>
                <a:latin typeface="Helvetica Neue Light"/>
                <a:ea typeface="Helvetica Neue Light"/>
                <a:cs typeface="Helvetica Neue Light"/>
                <a:sym typeface="Helvetica Neue Light"/>
              </a:rPr>
              <a:t>“</a:t>
            </a:r>
            <a:endParaRPr sz="9600" b="0" i="0" u="none" strike="noStrike" cap="none">
              <a:solidFill>
                <a:srgbClr val="BB8A61"/>
              </a:solidFill>
              <a:latin typeface="Helvetica Neue"/>
              <a:ea typeface="Helvetica Neue"/>
              <a:cs typeface="Helvetica Neue"/>
              <a:sym typeface="Helvetica Neue"/>
            </a:endParaRPr>
          </a:p>
        </p:txBody>
      </p:sp>
      <p:sp>
        <p:nvSpPr>
          <p:cNvPr id="1366" name="Google Shape;1366;p83"/>
          <p:cNvSpPr txBox="1"/>
          <p:nvPr/>
        </p:nvSpPr>
        <p:spPr>
          <a:xfrm>
            <a:off x="5100397" y="5786644"/>
            <a:ext cx="878100" cy="48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500"/>
              <a:buFont typeface="Arial"/>
              <a:buNone/>
            </a:pPr>
            <a:r>
              <a:rPr lang="fr-FR" sz="2000" b="1" i="0" u="none" strike="noStrike" cap="none">
                <a:solidFill>
                  <a:srgbClr val="27423A"/>
                </a:solidFill>
                <a:latin typeface="Lexend"/>
                <a:ea typeface="Lexend"/>
                <a:cs typeface="Lexend"/>
                <a:sym typeface="Lexend"/>
              </a:rPr>
              <a:t>ONG</a:t>
            </a:r>
            <a:endParaRPr sz="2500" b="1" i="0" u="none" strike="noStrike" cap="none">
              <a:solidFill>
                <a:srgbClr val="27423A"/>
              </a:solidFill>
              <a:latin typeface="Lexend"/>
              <a:ea typeface="Lexend"/>
              <a:cs typeface="Lexend"/>
              <a:sym typeface="Lexend"/>
            </a:endParaRPr>
          </a:p>
        </p:txBody>
      </p:sp>
      <p:sp>
        <p:nvSpPr>
          <p:cNvPr id="1367" name="Google Shape;1367;p83"/>
          <p:cNvSpPr txBox="1"/>
          <p:nvPr/>
        </p:nvSpPr>
        <p:spPr>
          <a:xfrm>
            <a:off x="4663256" y="6150400"/>
            <a:ext cx="3223200" cy="54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27423A"/>
                </a:solidFill>
                <a:latin typeface="Lexend"/>
                <a:ea typeface="Lexend"/>
                <a:cs typeface="Lexend"/>
                <a:sym typeface="Lexend"/>
              </a:rPr>
              <a:t>Le climat n’attend pas ! </a:t>
            </a:r>
            <a:endParaRPr sz="1500" b="0" i="0" u="none" strike="noStrike" cap="none">
              <a:solidFill>
                <a:srgbClr val="27423A"/>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27423A"/>
                </a:solidFill>
                <a:latin typeface="Lexend"/>
                <a:ea typeface="Lexend"/>
                <a:cs typeface="Lexend"/>
                <a:sym typeface="Lexend"/>
              </a:rPr>
              <a:t>Il faut aller le plus vite possible !</a:t>
            </a:r>
            <a:endParaRPr sz="1500" b="0" i="0" u="none" strike="noStrike" cap="none">
              <a:solidFill>
                <a:srgbClr val="27423A"/>
              </a:solidFill>
              <a:latin typeface="Lexend"/>
              <a:ea typeface="Lexend"/>
              <a:cs typeface="Lexend"/>
              <a:sym typeface="Lexend"/>
            </a:endParaRPr>
          </a:p>
        </p:txBody>
      </p:sp>
      <p:sp>
        <p:nvSpPr>
          <p:cNvPr id="1368" name="Google Shape;1368;p83"/>
          <p:cNvSpPr txBox="1"/>
          <p:nvPr/>
        </p:nvSpPr>
        <p:spPr>
          <a:xfrm>
            <a:off x="4597187" y="5628768"/>
            <a:ext cx="1065600" cy="13668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9600"/>
              <a:buFont typeface="Arial"/>
              <a:buNone/>
            </a:pPr>
            <a:r>
              <a:rPr lang="fr-FR" sz="9600" b="0" i="0" u="none" strike="noStrike" cap="none">
                <a:solidFill>
                  <a:srgbClr val="BB8A61"/>
                </a:solidFill>
                <a:latin typeface="Helvetica Neue Light"/>
                <a:ea typeface="Helvetica Neue Light"/>
                <a:cs typeface="Helvetica Neue Light"/>
                <a:sym typeface="Helvetica Neue Light"/>
              </a:rPr>
              <a:t>“</a:t>
            </a:r>
            <a:endParaRPr sz="9600" b="0" i="0" u="none" strike="noStrike" cap="none">
              <a:solidFill>
                <a:srgbClr val="BB8A61"/>
              </a:solidFill>
              <a:latin typeface="Helvetica Neue"/>
              <a:ea typeface="Helvetica Neue"/>
              <a:cs typeface="Helvetica Neue"/>
              <a:sym typeface="Helvetica Neue"/>
            </a:endParaRPr>
          </a:p>
        </p:txBody>
      </p:sp>
      <p:sp>
        <p:nvSpPr>
          <p:cNvPr id="1369" name="Google Shape;1369;p83"/>
          <p:cNvSpPr/>
          <p:nvPr/>
        </p:nvSpPr>
        <p:spPr>
          <a:xfrm rot="1053">
            <a:off x="8711714" y="6038625"/>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a:solidFill>
                  <a:srgbClr val="274139"/>
                </a:solidFill>
                <a:latin typeface="Lexend"/>
                <a:ea typeface="Lexend"/>
                <a:cs typeface="Lexend"/>
                <a:sym typeface="Lexend"/>
              </a:rPr>
              <a:t>2034</a:t>
            </a:r>
            <a:r>
              <a:rPr lang="fr-FR" sz="3000" b="0" i="0" u="none" strike="noStrike" cap="none">
                <a:solidFill>
                  <a:srgbClr val="BB8A61"/>
                </a:solidFill>
                <a:latin typeface="Lexend"/>
                <a:ea typeface="Lexend"/>
                <a:cs typeface="Lexend"/>
                <a:sym typeface="Lexend"/>
              </a:rPr>
              <a:t>-</a:t>
            </a:r>
            <a:r>
              <a:rPr lang="fr-FR" sz="3000">
                <a:solidFill>
                  <a:srgbClr val="274139"/>
                </a:solidFill>
                <a:latin typeface="Lexend"/>
                <a:ea typeface="Lexend"/>
                <a:cs typeface="Lexend"/>
                <a:sym typeface="Lexend"/>
              </a:rPr>
              <a:t>2037</a:t>
            </a:r>
            <a:endParaRPr sz="3000" b="0" i="0" u="none" strike="noStrike" cap="none">
              <a:solidFill>
                <a:srgbClr val="274139"/>
              </a:solidFill>
              <a:latin typeface="Lexend"/>
              <a:ea typeface="Lexend"/>
              <a:cs typeface="Lexend"/>
              <a:sym typeface="Lexend"/>
            </a:endParaRPr>
          </a:p>
        </p:txBody>
      </p:sp>
      <p:pic>
        <p:nvPicPr>
          <p:cNvPr id="1370" name="Google Shape;1370;p83"/>
          <p:cNvPicPr preferRelativeResize="0"/>
          <p:nvPr/>
        </p:nvPicPr>
        <p:blipFill>
          <a:blip r:embed="rId4">
            <a:alphaModFix amt="83000"/>
          </a:blip>
          <a:stretch>
            <a:fillRect/>
          </a:stretch>
        </p:blipFill>
        <p:spPr>
          <a:xfrm>
            <a:off x="8930500" y="5908499"/>
            <a:ext cx="633975" cy="58740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1374"/>
        <p:cNvGrpSpPr/>
        <p:nvPr/>
      </p:nvGrpSpPr>
      <p:grpSpPr>
        <a:xfrm>
          <a:off x="0" y="0"/>
          <a:ext cx="0" cy="0"/>
          <a:chOff x="0" y="0"/>
          <a:chExt cx="0" cy="0"/>
        </a:xfrm>
      </p:grpSpPr>
      <p:sp>
        <p:nvSpPr>
          <p:cNvPr id="1375" name="Google Shape;1375;p84"/>
          <p:cNvSpPr/>
          <p:nvPr/>
        </p:nvSpPr>
        <p:spPr>
          <a:xfrm>
            <a:off x="4183425" y="1463175"/>
            <a:ext cx="3815700" cy="42741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6" name="Google Shape;1376;p84"/>
          <p:cNvSpPr/>
          <p:nvPr/>
        </p:nvSpPr>
        <p:spPr>
          <a:xfrm>
            <a:off x="8128500" y="1471323"/>
            <a:ext cx="3815700" cy="42741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7" name="Google Shape;1377;p84"/>
          <p:cNvSpPr/>
          <p:nvPr/>
        </p:nvSpPr>
        <p:spPr>
          <a:xfrm>
            <a:off x="238350" y="1471325"/>
            <a:ext cx="3815700" cy="42741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8" name="Google Shape;1378;p84"/>
          <p:cNvSpPr txBox="1"/>
          <p:nvPr/>
        </p:nvSpPr>
        <p:spPr>
          <a:xfrm>
            <a:off x="249591" y="2356681"/>
            <a:ext cx="38157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500"/>
              <a:buFont typeface="Arial"/>
              <a:buNone/>
            </a:pPr>
            <a:r>
              <a:rPr lang="fr-FR" sz="2000" b="1" i="0" u="none" strike="noStrike" cap="none">
                <a:solidFill>
                  <a:srgbClr val="273844"/>
                </a:solidFill>
                <a:latin typeface="Lexend"/>
                <a:ea typeface="Lexend"/>
                <a:cs typeface="Lexend"/>
                <a:sym typeface="Lexend"/>
              </a:rPr>
              <a:t>Rôles</a:t>
            </a:r>
            <a:endParaRPr sz="2000" b="1" i="0" u="none" strike="noStrike" cap="none">
              <a:solidFill>
                <a:srgbClr val="273844"/>
              </a:solidFill>
              <a:latin typeface="Lexend"/>
              <a:ea typeface="Lexend"/>
              <a:cs typeface="Lexend"/>
              <a:sym typeface="Lexend"/>
            </a:endParaRPr>
          </a:p>
        </p:txBody>
      </p:sp>
      <p:sp>
        <p:nvSpPr>
          <p:cNvPr id="1379" name="Google Shape;1379;p84"/>
          <p:cNvSpPr txBox="1"/>
          <p:nvPr/>
        </p:nvSpPr>
        <p:spPr>
          <a:xfrm>
            <a:off x="249550" y="2996075"/>
            <a:ext cx="3815700" cy="1682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Répartition en 3 groupes :</a:t>
            </a:r>
            <a:endParaRPr sz="2000" b="0" i="0" u="none" strike="noStrike" cap="none">
              <a:solidFill>
                <a:srgbClr val="273844"/>
              </a:solidFill>
              <a:latin typeface="Lexend Light"/>
              <a:ea typeface="Lexend Light"/>
              <a:cs typeface="Lexend Light"/>
              <a:sym typeface="Lexend Light"/>
            </a:endParaRPr>
          </a:p>
          <a:p>
            <a:pPr marL="457200" marR="0" lvl="0" indent="-224199" algn="l" rtl="0">
              <a:lnSpc>
                <a:spcPct val="90000"/>
              </a:lnSpc>
              <a:spcBef>
                <a:spcPts val="0"/>
              </a:spcBef>
              <a:spcAft>
                <a:spcPts val="0"/>
              </a:spcAft>
              <a:buClr>
                <a:srgbClr val="273844"/>
              </a:buClr>
              <a:buSzPts val="2000"/>
              <a:buFont typeface="Lexend Light"/>
              <a:buChar char="●"/>
            </a:pPr>
            <a:r>
              <a:rPr lang="fr-FR" sz="2000" b="0" i="0" u="none" strike="noStrike" cap="none">
                <a:solidFill>
                  <a:srgbClr val="273844"/>
                </a:solidFill>
                <a:latin typeface="Lexend Light"/>
                <a:ea typeface="Lexend Light"/>
                <a:cs typeface="Lexend Light"/>
                <a:sym typeface="Lexend Light"/>
              </a:rPr>
              <a:t>Entreprises (patronat et syndicats), </a:t>
            </a:r>
            <a:endParaRPr sz="2000" b="0" i="0" u="none" strike="noStrike" cap="none">
              <a:solidFill>
                <a:srgbClr val="273844"/>
              </a:solidFill>
              <a:latin typeface="Lexend Light"/>
              <a:ea typeface="Lexend Light"/>
              <a:cs typeface="Lexend Light"/>
              <a:sym typeface="Lexend Light"/>
            </a:endParaRPr>
          </a:p>
          <a:p>
            <a:pPr marL="457200" marR="0" lvl="0" indent="-224199" algn="l" rtl="0">
              <a:lnSpc>
                <a:spcPct val="90000"/>
              </a:lnSpc>
              <a:spcBef>
                <a:spcPts val="0"/>
              </a:spcBef>
              <a:spcAft>
                <a:spcPts val="0"/>
              </a:spcAft>
              <a:buClr>
                <a:srgbClr val="273844"/>
              </a:buClr>
              <a:buSzPts val="2000"/>
              <a:buFont typeface="Lexend Light"/>
              <a:buChar char="●"/>
            </a:pPr>
            <a:r>
              <a:rPr lang="fr-FR" sz="2000" b="0" i="0" u="none" strike="noStrike" cap="none">
                <a:solidFill>
                  <a:srgbClr val="273844"/>
                </a:solidFill>
                <a:latin typeface="Lexend Light"/>
                <a:ea typeface="Lexend Light"/>
                <a:cs typeface="Lexend Light"/>
                <a:sym typeface="Lexend Light"/>
              </a:rPr>
              <a:t>Citoyens (ONG)</a:t>
            </a:r>
            <a:endParaRPr sz="2000" b="0" i="0" u="none" strike="noStrike" cap="none">
              <a:solidFill>
                <a:srgbClr val="273844"/>
              </a:solidFill>
              <a:latin typeface="Lexend Light"/>
              <a:ea typeface="Lexend Light"/>
              <a:cs typeface="Lexend Light"/>
              <a:sym typeface="Lexend Light"/>
            </a:endParaRPr>
          </a:p>
          <a:p>
            <a:pPr marL="457200" marR="0" lvl="0" indent="-224199" algn="l" rtl="0">
              <a:lnSpc>
                <a:spcPct val="90000"/>
              </a:lnSpc>
              <a:spcBef>
                <a:spcPts val="0"/>
              </a:spcBef>
              <a:spcAft>
                <a:spcPts val="0"/>
              </a:spcAft>
              <a:buClr>
                <a:srgbClr val="273844"/>
              </a:buClr>
              <a:buSzPts val="2000"/>
              <a:buFont typeface="Lexend Light"/>
              <a:buChar char="●"/>
            </a:pPr>
            <a:r>
              <a:rPr lang="fr-FR" sz="2000" b="0" i="0" u="none" strike="noStrike" cap="none">
                <a:solidFill>
                  <a:srgbClr val="273844"/>
                </a:solidFill>
                <a:latin typeface="Lexend Light"/>
                <a:ea typeface="Lexend Light"/>
                <a:cs typeface="Lexend Light"/>
                <a:sym typeface="Lexend Light"/>
              </a:rPr>
              <a:t>Collectivités locales</a:t>
            </a:r>
            <a:endParaRPr sz="2000" b="0" i="0" u="none" strike="noStrike" cap="none">
              <a:solidFill>
                <a:srgbClr val="273844"/>
              </a:solidFill>
              <a:latin typeface="Lexend Light"/>
              <a:ea typeface="Lexend Light"/>
              <a:cs typeface="Lexend Light"/>
              <a:sym typeface="Lexend Light"/>
            </a:endParaRPr>
          </a:p>
        </p:txBody>
      </p:sp>
      <p:sp>
        <p:nvSpPr>
          <p:cNvPr id="1380" name="Google Shape;1380;p84"/>
          <p:cNvSpPr txBox="1"/>
          <p:nvPr/>
        </p:nvSpPr>
        <p:spPr>
          <a:xfrm>
            <a:off x="1425418" y="1616522"/>
            <a:ext cx="14901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3000" b="1" i="0" u="none" strike="noStrike" cap="none">
                <a:solidFill>
                  <a:srgbClr val="BB8A61"/>
                </a:solidFill>
                <a:latin typeface="Lexend"/>
                <a:ea typeface="Lexend"/>
                <a:cs typeface="Lexend"/>
                <a:sym typeface="Lexend"/>
              </a:rPr>
              <a:t>1</a:t>
            </a:r>
            <a:endParaRPr sz="3000" b="1" i="0" u="none" strike="noStrike" cap="none">
              <a:solidFill>
                <a:srgbClr val="BB8A61"/>
              </a:solidFill>
              <a:latin typeface="Lexend"/>
              <a:ea typeface="Lexend"/>
              <a:cs typeface="Lexend"/>
              <a:sym typeface="Lexend"/>
            </a:endParaRPr>
          </a:p>
        </p:txBody>
      </p:sp>
      <p:sp>
        <p:nvSpPr>
          <p:cNvPr id="1381" name="Google Shape;1381;p84"/>
          <p:cNvSpPr txBox="1"/>
          <p:nvPr/>
        </p:nvSpPr>
        <p:spPr>
          <a:xfrm>
            <a:off x="4189040" y="2356658"/>
            <a:ext cx="38157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500"/>
              <a:buFont typeface="Arial"/>
              <a:buNone/>
            </a:pPr>
            <a:r>
              <a:rPr lang="fr-FR" sz="2000" b="1" i="0" u="none" strike="noStrike" cap="none">
                <a:solidFill>
                  <a:srgbClr val="273844"/>
                </a:solidFill>
                <a:latin typeface="Lexend"/>
                <a:ea typeface="Lexend"/>
                <a:cs typeface="Lexend"/>
                <a:sym typeface="Lexend"/>
              </a:rPr>
              <a:t>Découverte des cartes</a:t>
            </a:r>
            <a:endParaRPr sz="2000" b="1" i="0" u="none" strike="noStrike" cap="none">
              <a:solidFill>
                <a:srgbClr val="273844"/>
              </a:solidFill>
              <a:latin typeface="Lexend"/>
              <a:ea typeface="Lexend"/>
              <a:cs typeface="Lexend"/>
              <a:sym typeface="Lexend"/>
            </a:endParaRPr>
          </a:p>
        </p:txBody>
      </p:sp>
      <p:sp>
        <p:nvSpPr>
          <p:cNvPr id="1382" name="Google Shape;1382;p84"/>
          <p:cNvSpPr txBox="1"/>
          <p:nvPr/>
        </p:nvSpPr>
        <p:spPr>
          <a:xfrm>
            <a:off x="4212313" y="2996050"/>
            <a:ext cx="3786900" cy="851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Libre.</a:t>
            </a: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600"/>
              </a:spcBef>
              <a:spcAft>
                <a:spcPts val="0"/>
              </a:spcAft>
              <a:buClr>
                <a:srgbClr val="000000"/>
              </a:buClr>
              <a:buSzPts val="2000"/>
              <a:buFont typeface="Arial"/>
              <a:buNone/>
            </a:pPr>
            <a:endParaRPr sz="2000" b="0" i="0" u="none" strike="noStrike" cap="none">
              <a:solidFill>
                <a:srgbClr val="273844"/>
              </a:solidFill>
              <a:latin typeface="Lexend Light"/>
              <a:ea typeface="Lexend Light"/>
              <a:cs typeface="Lexend Light"/>
              <a:sym typeface="Lexend Light"/>
            </a:endParaRPr>
          </a:p>
        </p:txBody>
      </p:sp>
      <p:sp>
        <p:nvSpPr>
          <p:cNvPr id="1383" name="Google Shape;1383;p84"/>
          <p:cNvSpPr txBox="1"/>
          <p:nvPr/>
        </p:nvSpPr>
        <p:spPr>
          <a:xfrm>
            <a:off x="5359252" y="1616522"/>
            <a:ext cx="14901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3000" b="1" i="0" u="none" strike="noStrike" cap="none">
                <a:solidFill>
                  <a:srgbClr val="BB8A61"/>
                </a:solidFill>
                <a:latin typeface="Lexend"/>
                <a:ea typeface="Lexend"/>
                <a:cs typeface="Lexend"/>
                <a:sym typeface="Lexend"/>
              </a:rPr>
              <a:t>2</a:t>
            </a:r>
            <a:endParaRPr sz="3000" b="1" i="0" u="none" strike="noStrike" cap="none">
              <a:solidFill>
                <a:srgbClr val="BB8A61"/>
              </a:solidFill>
              <a:latin typeface="Lexend"/>
              <a:ea typeface="Lexend"/>
              <a:cs typeface="Lexend"/>
              <a:sym typeface="Lexend"/>
            </a:endParaRPr>
          </a:p>
        </p:txBody>
      </p:sp>
      <p:sp>
        <p:nvSpPr>
          <p:cNvPr id="1384" name="Google Shape;1384;p84"/>
          <p:cNvSpPr txBox="1"/>
          <p:nvPr/>
        </p:nvSpPr>
        <p:spPr>
          <a:xfrm>
            <a:off x="8128488" y="2364799"/>
            <a:ext cx="38157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500"/>
              <a:buFont typeface="Arial"/>
              <a:buNone/>
            </a:pPr>
            <a:r>
              <a:rPr lang="fr-FR" sz="2000" b="1" i="0" u="none" strike="noStrike" cap="none">
                <a:solidFill>
                  <a:srgbClr val="273844"/>
                </a:solidFill>
                <a:latin typeface="Lexend"/>
                <a:ea typeface="Lexend"/>
                <a:cs typeface="Lexend"/>
                <a:sym typeface="Lexend"/>
              </a:rPr>
              <a:t>Débat et décisions</a:t>
            </a:r>
            <a:endParaRPr sz="2000" b="1" i="0" u="none" strike="noStrike" cap="none">
              <a:solidFill>
                <a:srgbClr val="273844"/>
              </a:solidFill>
              <a:latin typeface="Lexend"/>
              <a:ea typeface="Lexend"/>
              <a:cs typeface="Lexend"/>
              <a:sym typeface="Lexend"/>
            </a:endParaRPr>
          </a:p>
        </p:txBody>
      </p:sp>
      <p:sp>
        <p:nvSpPr>
          <p:cNvPr id="1385" name="Google Shape;1385;p84"/>
          <p:cNvSpPr txBox="1"/>
          <p:nvPr/>
        </p:nvSpPr>
        <p:spPr>
          <a:xfrm>
            <a:off x="8128450" y="3004175"/>
            <a:ext cx="3815700" cy="2400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Chaque groupe présente sa proposition d’actions.</a:t>
            </a: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0"/>
              </a:spcBef>
              <a:spcAft>
                <a:spcPts val="0"/>
              </a:spcAft>
              <a:buClr>
                <a:schemeClr val="dk1"/>
              </a:buClr>
              <a:buSzPts val="2000"/>
              <a:buFont typeface="Arial"/>
              <a:buNone/>
            </a:pPr>
            <a:r>
              <a:rPr lang="fr-FR" sz="2000" b="0" i="0" u="none" strike="noStrike" cap="none">
                <a:solidFill>
                  <a:srgbClr val="273844"/>
                </a:solidFill>
                <a:latin typeface="Lexend Light"/>
                <a:ea typeface="Lexend Light"/>
                <a:cs typeface="Lexend Light"/>
                <a:sym typeface="Lexend Light"/>
              </a:rPr>
              <a:t>Puis débat libre. </a:t>
            </a: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2000"/>
              <a:buFont typeface="Arial"/>
              <a:buNone/>
            </a:pP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Attention à garder un débat constructif !</a:t>
            </a: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2000"/>
              <a:buFont typeface="Arial"/>
              <a:buNone/>
            </a:pP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Merci de trouver un consensus.</a:t>
            </a:r>
            <a:endParaRPr sz="2000" b="0" i="0" u="none" strike="noStrike" cap="none">
              <a:solidFill>
                <a:srgbClr val="273844"/>
              </a:solidFill>
              <a:latin typeface="Lexend Light"/>
              <a:ea typeface="Lexend Light"/>
              <a:cs typeface="Lexend Light"/>
              <a:sym typeface="Lexend Light"/>
            </a:endParaRPr>
          </a:p>
        </p:txBody>
      </p:sp>
      <p:sp>
        <p:nvSpPr>
          <p:cNvPr id="1386" name="Google Shape;1386;p84"/>
          <p:cNvSpPr txBox="1"/>
          <p:nvPr/>
        </p:nvSpPr>
        <p:spPr>
          <a:xfrm>
            <a:off x="9304315" y="1616522"/>
            <a:ext cx="14901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3000" b="1" i="0" u="none" strike="noStrike" cap="none">
                <a:solidFill>
                  <a:srgbClr val="BB8A61"/>
                </a:solidFill>
                <a:latin typeface="Lexend"/>
                <a:ea typeface="Lexend"/>
                <a:cs typeface="Lexend"/>
                <a:sym typeface="Lexend"/>
              </a:rPr>
              <a:t>3</a:t>
            </a:r>
            <a:endParaRPr sz="3000" b="1" i="0" u="none" strike="noStrike" cap="none">
              <a:solidFill>
                <a:srgbClr val="BB8A61"/>
              </a:solidFill>
              <a:latin typeface="Lexend"/>
              <a:ea typeface="Lexend"/>
              <a:cs typeface="Lexend"/>
              <a:sym typeface="Lexend"/>
            </a:endParaRPr>
          </a:p>
        </p:txBody>
      </p:sp>
      <p:sp>
        <p:nvSpPr>
          <p:cNvPr id="1387" name="Google Shape;1387;p84"/>
          <p:cNvSpPr/>
          <p:nvPr/>
        </p:nvSpPr>
        <p:spPr>
          <a:xfrm>
            <a:off x="133350" y="101275"/>
            <a:ext cx="7296300" cy="8511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000" b="1" i="0" u="none" strike="noStrike" cap="none">
                <a:solidFill>
                  <a:srgbClr val="27423A"/>
                </a:solidFill>
                <a:latin typeface="Lexend"/>
                <a:ea typeface="Lexend"/>
                <a:cs typeface="Lexend"/>
                <a:sym typeface="Lexend"/>
              </a:rPr>
              <a:t> Convention pour le climat</a:t>
            </a:r>
            <a:endParaRPr sz="4000" b="1" i="0" u="none" strike="noStrike" cap="none">
              <a:solidFill>
                <a:srgbClr val="27423A"/>
              </a:solidFill>
              <a:latin typeface="Lexend"/>
              <a:ea typeface="Lexend"/>
              <a:cs typeface="Lexend"/>
              <a:sym typeface="Lexend"/>
            </a:endParaRPr>
          </a:p>
        </p:txBody>
      </p:sp>
      <p:pic>
        <p:nvPicPr>
          <p:cNvPr id="1388" name="Google Shape;1388;p84"/>
          <p:cNvPicPr preferRelativeResize="0"/>
          <p:nvPr/>
        </p:nvPicPr>
        <p:blipFill rotWithShape="1">
          <a:blip r:embed="rId3">
            <a:alphaModFix amt="83000"/>
          </a:blip>
          <a:srcRect/>
          <a:stretch/>
        </p:blipFill>
        <p:spPr>
          <a:xfrm>
            <a:off x="8930500" y="5908499"/>
            <a:ext cx="633975" cy="587401"/>
          </a:xfrm>
          <a:prstGeom prst="rect">
            <a:avLst/>
          </a:prstGeom>
          <a:noFill/>
          <a:ln>
            <a:noFill/>
          </a:ln>
        </p:spPr>
      </p:pic>
      <p:sp>
        <p:nvSpPr>
          <p:cNvPr id="1389" name="Google Shape;1389;p84"/>
          <p:cNvSpPr/>
          <p:nvPr/>
        </p:nvSpPr>
        <p:spPr>
          <a:xfrm rot="1053">
            <a:off x="8711714" y="6038625"/>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a:solidFill>
                  <a:srgbClr val="274139"/>
                </a:solidFill>
                <a:latin typeface="Lexend"/>
                <a:ea typeface="Lexend"/>
                <a:cs typeface="Lexend"/>
                <a:sym typeface="Lexend"/>
              </a:rPr>
              <a:t>2034</a:t>
            </a:r>
            <a:r>
              <a:rPr lang="fr-FR" sz="3000" b="0" i="0" u="none" strike="noStrike" cap="none">
                <a:solidFill>
                  <a:srgbClr val="BB8A61"/>
                </a:solidFill>
                <a:latin typeface="Lexend"/>
                <a:ea typeface="Lexend"/>
                <a:cs typeface="Lexend"/>
                <a:sym typeface="Lexend"/>
              </a:rPr>
              <a:t>-</a:t>
            </a:r>
            <a:r>
              <a:rPr lang="fr-FR" sz="3000">
                <a:solidFill>
                  <a:srgbClr val="274139"/>
                </a:solidFill>
                <a:latin typeface="Lexend"/>
                <a:ea typeface="Lexend"/>
                <a:cs typeface="Lexend"/>
                <a:sym typeface="Lexend"/>
              </a:rPr>
              <a:t>2037</a:t>
            </a:r>
            <a:endParaRPr sz="3000" b="0" i="0" u="none" strike="noStrike" cap="none">
              <a:solidFill>
                <a:srgbClr val="274139"/>
              </a:solidFill>
              <a:latin typeface="Lexend"/>
              <a:ea typeface="Lexend"/>
              <a:cs typeface="Lexend"/>
              <a:sym typeface="Lexend"/>
            </a:endParaRPr>
          </a:p>
        </p:txBody>
      </p:sp>
      <p:sp>
        <p:nvSpPr>
          <p:cNvPr id="1390" name="Google Shape;1390;p84"/>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1395"/>
        <p:cNvGrpSpPr/>
        <p:nvPr/>
      </p:nvGrpSpPr>
      <p:grpSpPr>
        <a:xfrm>
          <a:off x="0" y="0"/>
          <a:ext cx="0" cy="0"/>
          <a:chOff x="0" y="0"/>
          <a:chExt cx="0" cy="0"/>
        </a:xfrm>
      </p:grpSpPr>
      <p:sp>
        <p:nvSpPr>
          <p:cNvPr id="1396" name="Google Shape;1396;p85"/>
          <p:cNvSpPr/>
          <p:nvPr/>
        </p:nvSpPr>
        <p:spPr>
          <a:xfrm>
            <a:off x="529200" y="329250"/>
            <a:ext cx="10911300" cy="10485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000" b="1" i="0" u="none" strike="noStrike" cap="none">
                <a:solidFill>
                  <a:srgbClr val="274139"/>
                </a:solidFill>
                <a:latin typeface="Lexend"/>
                <a:ea typeface="Lexend"/>
                <a:cs typeface="Lexend"/>
                <a:sym typeface="Lexend"/>
              </a:rPr>
              <a:t>Attention </a:t>
            </a:r>
            <a:r>
              <a:rPr lang="fr-FR" sz="4000" b="1" i="0" u="none" strike="noStrike" cap="none">
                <a:solidFill>
                  <a:srgbClr val="BB8A61"/>
                </a:solidFill>
                <a:latin typeface="Lexend"/>
                <a:ea typeface="Lexend"/>
                <a:cs typeface="Lexend"/>
                <a:sym typeface="Lexend"/>
              </a:rPr>
              <a:t>!</a:t>
            </a:r>
            <a:endParaRPr sz="4000" b="1" i="0" u="none" strike="noStrike" cap="none">
              <a:solidFill>
                <a:srgbClr val="BB8A61"/>
              </a:solidFill>
              <a:latin typeface="Lexend"/>
              <a:ea typeface="Lexend"/>
              <a:cs typeface="Lexend"/>
              <a:sym typeface="Lexend"/>
            </a:endParaRPr>
          </a:p>
        </p:txBody>
      </p:sp>
      <p:sp>
        <p:nvSpPr>
          <p:cNvPr id="1397" name="Google Shape;1397;p85"/>
          <p:cNvSpPr txBox="1"/>
          <p:nvPr/>
        </p:nvSpPr>
        <p:spPr>
          <a:xfrm>
            <a:off x="0" y="1430125"/>
            <a:ext cx="121920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3000" b="0" i="0" u="none" strike="noStrike" cap="none">
                <a:solidFill>
                  <a:srgbClr val="274139"/>
                </a:solidFill>
                <a:latin typeface="Lexend"/>
                <a:ea typeface="Lexend"/>
                <a:cs typeface="Lexend"/>
                <a:sym typeface="Lexend"/>
              </a:rPr>
              <a:t>Nous sommes en </a:t>
            </a:r>
            <a:r>
              <a:rPr lang="fr-FR" sz="3000" b="1">
                <a:solidFill>
                  <a:srgbClr val="BB8A61"/>
                </a:solidFill>
                <a:latin typeface="Lexend"/>
                <a:ea typeface="Lexend"/>
                <a:cs typeface="Lexend"/>
                <a:sym typeface="Lexend"/>
              </a:rPr>
              <a:t>2037</a:t>
            </a:r>
            <a:r>
              <a:rPr lang="fr-FR" sz="3000" b="0" i="0" u="none" strike="noStrike" cap="none">
                <a:solidFill>
                  <a:srgbClr val="274139"/>
                </a:solidFill>
                <a:latin typeface="Lexend"/>
                <a:ea typeface="Lexend"/>
                <a:cs typeface="Lexend"/>
                <a:sym typeface="Lexend"/>
              </a:rPr>
              <a:t>.</a:t>
            </a:r>
            <a:endParaRPr sz="1400" b="0" i="0" u="none" strike="noStrike" cap="none">
              <a:solidFill>
                <a:srgbClr val="274139"/>
              </a:solidFill>
              <a:latin typeface="Lexend"/>
              <a:ea typeface="Lexend"/>
              <a:cs typeface="Lexend"/>
              <a:sym typeface="Lexend"/>
            </a:endParaRPr>
          </a:p>
        </p:txBody>
      </p:sp>
      <p:sp>
        <p:nvSpPr>
          <p:cNvPr id="1398" name="Google Shape;1398;p85"/>
          <p:cNvSpPr txBox="1"/>
          <p:nvPr/>
        </p:nvSpPr>
        <p:spPr>
          <a:xfrm>
            <a:off x="75" y="4690575"/>
            <a:ext cx="121920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4000" b="0" i="0" u="none" strike="noStrike" cap="none">
                <a:solidFill>
                  <a:srgbClr val="BB8A61"/>
                </a:solidFill>
                <a:latin typeface="Lexend Medium"/>
                <a:ea typeface="Lexend Medium"/>
                <a:cs typeface="Lexend Medium"/>
                <a:sym typeface="Lexend Medium"/>
              </a:rPr>
              <a:t>Vous avez 1 minute pour décider.</a:t>
            </a:r>
            <a:endParaRPr sz="1400" b="0" i="0" u="none" strike="noStrike" cap="none">
              <a:solidFill>
                <a:srgbClr val="BB8A61"/>
              </a:solidFill>
              <a:latin typeface="Lexend"/>
              <a:ea typeface="Lexend"/>
              <a:cs typeface="Lexend"/>
              <a:sym typeface="Lexend"/>
            </a:endParaRPr>
          </a:p>
        </p:txBody>
      </p:sp>
      <p:sp>
        <p:nvSpPr>
          <p:cNvPr id="1399" name="Google Shape;1399;p85"/>
          <p:cNvSpPr/>
          <p:nvPr/>
        </p:nvSpPr>
        <p:spPr>
          <a:xfrm>
            <a:off x="5372963" y="2707313"/>
            <a:ext cx="1446000" cy="1446000"/>
          </a:xfrm>
          <a:prstGeom prst="roundRect">
            <a:avLst>
              <a:gd name="adj" fmla="val 16667"/>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85"/>
          <p:cNvSpPr/>
          <p:nvPr/>
        </p:nvSpPr>
        <p:spPr>
          <a:xfrm>
            <a:off x="5290413" y="2623512"/>
            <a:ext cx="1611000" cy="16110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1" name="Google Shape;1401;p85"/>
          <p:cNvPicPr preferRelativeResize="0"/>
          <p:nvPr/>
        </p:nvPicPr>
        <p:blipFill rotWithShape="1">
          <a:blip r:embed="rId3">
            <a:alphaModFix/>
          </a:blip>
          <a:srcRect/>
          <a:stretch/>
        </p:blipFill>
        <p:spPr>
          <a:xfrm>
            <a:off x="5661242" y="2937899"/>
            <a:ext cx="869366" cy="982201"/>
          </a:xfrm>
          <a:prstGeom prst="rect">
            <a:avLst/>
          </a:prstGeom>
          <a:noFill/>
          <a:ln>
            <a:noFill/>
          </a:ln>
        </p:spPr>
      </p:pic>
      <p:sp>
        <p:nvSpPr>
          <p:cNvPr id="1402" name="Google Shape;1402;p85"/>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76</a:t>
            </a:fld>
            <a:endParaRPr/>
          </a:p>
        </p:txBody>
      </p:sp>
      <p:pic>
        <p:nvPicPr>
          <p:cNvPr id="1403" name="Google Shape;1403;p85"/>
          <p:cNvPicPr preferRelativeResize="0"/>
          <p:nvPr/>
        </p:nvPicPr>
        <p:blipFill rotWithShape="1">
          <a:blip r:embed="rId4">
            <a:alphaModFix amt="15000"/>
          </a:blip>
          <a:srcRect/>
          <a:stretch/>
        </p:blipFill>
        <p:spPr>
          <a:xfrm>
            <a:off x="2146150" y="1333500"/>
            <a:ext cx="7899700" cy="5483875"/>
          </a:xfrm>
          <a:prstGeom prst="rect">
            <a:avLst/>
          </a:prstGeom>
          <a:noFill/>
          <a:ln>
            <a:noFill/>
          </a:ln>
        </p:spPr>
      </p:pic>
      <p:pic>
        <p:nvPicPr>
          <p:cNvPr id="1404" name="Google Shape;1404;p85"/>
          <p:cNvPicPr preferRelativeResize="0"/>
          <p:nvPr/>
        </p:nvPicPr>
        <p:blipFill rotWithShape="1">
          <a:blip r:embed="rId5">
            <a:alphaModFix amt="14000"/>
          </a:blip>
          <a:srcRect/>
          <a:stretch/>
        </p:blipFill>
        <p:spPr>
          <a:xfrm>
            <a:off x="9889975" y="1374125"/>
            <a:ext cx="2254423" cy="5483875"/>
          </a:xfrm>
          <a:prstGeom prst="rect">
            <a:avLst/>
          </a:prstGeom>
          <a:noFill/>
          <a:ln>
            <a:noFill/>
          </a:ln>
        </p:spPr>
      </p:pic>
      <p:pic>
        <p:nvPicPr>
          <p:cNvPr id="1405" name="Google Shape;1405;p85"/>
          <p:cNvPicPr preferRelativeResize="0"/>
          <p:nvPr/>
        </p:nvPicPr>
        <p:blipFill rotWithShape="1">
          <a:blip r:embed="rId6">
            <a:alphaModFix amt="14000"/>
          </a:blip>
          <a:srcRect/>
          <a:stretch/>
        </p:blipFill>
        <p:spPr>
          <a:xfrm flipH="1">
            <a:off x="31600" y="1333500"/>
            <a:ext cx="2254423" cy="54838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1410"/>
        <p:cNvGrpSpPr/>
        <p:nvPr/>
      </p:nvGrpSpPr>
      <p:grpSpPr>
        <a:xfrm>
          <a:off x="0" y="0"/>
          <a:ext cx="0" cy="0"/>
          <a:chOff x="0" y="0"/>
          <a:chExt cx="0" cy="0"/>
        </a:xfrm>
      </p:grpSpPr>
      <p:sp>
        <p:nvSpPr>
          <p:cNvPr id="1411" name="Google Shape;1411;p86"/>
          <p:cNvSpPr/>
          <p:nvPr/>
        </p:nvSpPr>
        <p:spPr>
          <a:xfrm>
            <a:off x="669450" y="5118363"/>
            <a:ext cx="10853100" cy="927900"/>
          </a:xfrm>
          <a:prstGeom prst="roundRect">
            <a:avLst>
              <a:gd name="adj" fmla="val 16667"/>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86"/>
          <p:cNvSpPr/>
          <p:nvPr/>
        </p:nvSpPr>
        <p:spPr>
          <a:xfrm>
            <a:off x="529200" y="329250"/>
            <a:ext cx="10911300" cy="10485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000" b="1" i="0" u="none" strike="noStrike" cap="none">
                <a:solidFill>
                  <a:srgbClr val="274139"/>
                </a:solidFill>
                <a:latin typeface="Lexend"/>
                <a:ea typeface="Lexend"/>
                <a:cs typeface="Lexend"/>
                <a:sym typeface="Lexend"/>
              </a:rPr>
              <a:t>Attention </a:t>
            </a:r>
            <a:r>
              <a:rPr lang="fr-FR" sz="4000" b="1" i="0" u="none" strike="noStrike" cap="none">
                <a:solidFill>
                  <a:srgbClr val="BB8A61"/>
                </a:solidFill>
                <a:latin typeface="Lexend"/>
                <a:ea typeface="Lexend"/>
                <a:cs typeface="Lexend"/>
                <a:sym typeface="Lexend"/>
              </a:rPr>
              <a:t>!</a:t>
            </a:r>
            <a:endParaRPr sz="4000" b="1" i="0" u="none" strike="noStrike" cap="none">
              <a:solidFill>
                <a:srgbClr val="BB8A61"/>
              </a:solidFill>
              <a:latin typeface="Lexend"/>
              <a:ea typeface="Lexend"/>
              <a:cs typeface="Lexend"/>
              <a:sym typeface="Lexend"/>
            </a:endParaRPr>
          </a:p>
        </p:txBody>
      </p:sp>
      <p:sp>
        <p:nvSpPr>
          <p:cNvPr id="1413" name="Google Shape;1413;p86"/>
          <p:cNvSpPr txBox="1"/>
          <p:nvPr/>
        </p:nvSpPr>
        <p:spPr>
          <a:xfrm>
            <a:off x="0" y="1430125"/>
            <a:ext cx="121920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fr-FR" sz="3000" b="0" i="0" u="none" strike="noStrike" cap="none">
                <a:solidFill>
                  <a:srgbClr val="274139"/>
                </a:solidFill>
                <a:latin typeface="Lexend"/>
                <a:ea typeface="Lexend"/>
                <a:cs typeface="Lexend"/>
                <a:sym typeface="Lexend"/>
              </a:rPr>
              <a:t>Nous sommes en </a:t>
            </a:r>
            <a:r>
              <a:rPr lang="fr-FR" sz="3000" b="1">
                <a:solidFill>
                  <a:srgbClr val="BB8A61"/>
                </a:solidFill>
                <a:latin typeface="Lexend"/>
                <a:ea typeface="Lexend"/>
                <a:cs typeface="Lexend"/>
                <a:sym typeface="Lexend"/>
              </a:rPr>
              <a:t>2037</a:t>
            </a:r>
            <a:r>
              <a:rPr lang="fr-FR" sz="3000" b="0" i="0" u="none" strike="noStrike" cap="none">
                <a:solidFill>
                  <a:srgbClr val="274139"/>
                </a:solidFill>
                <a:latin typeface="Lexend"/>
                <a:ea typeface="Lexend"/>
                <a:cs typeface="Lexend"/>
                <a:sym typeface="Lexend"/>
              </a:rPr>
              <a:t>.</a:t>
            </a:r>
            <a:endParaRPr sz="1400" b="0" i="0" u="none" strike="noStrike" cap="none">
              <a:solidFill>
                <a:srgbClr val="274139"/>
              </a:solidFill>
              <a:latin typeface="Lexend"/>
              <a:ea typeface="Lexend"/>
              <a:cs typeface="Lexend"/>
              <a:sym typeface="Lexend"/>
            </a:endParaRPr>
          </a:p>
        </p:txBody>
      </p:sp>
      <p:sp>
        <p:nvSpPr>
          <p:cNvPr id="1414" name="Google Shape;1414;p86"/>
          <p:cNvSpPr txBox="1"/>
          <p:nvPr/>
        </p:nvSpPr>
        <p:spPr>
          <a:xfrm>
            <a:off x="0" y="4345375"/>
            <a:ext cx="121920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4000" b="0" i="0" u="none" strike="noStrike" cap="none">
                <a:solidFill>
                  <a:srgbClr val="BB8A61"/>
                </a:solidFill>
                <a:latin typeface="Lexend Medium"/>
                <a:ea typeface="Lexend Medium"/>
                <a:cs typeface="Lexend Medium"/>
                <a:sym typeface="Lexend Medium"/>
              </a:rPr>
              <a:t>Le temps est écoulé.</a:t>
            </a:r>
            <a:endParaRPr sz="1400" b="0" i="0" u="none" strike="noStrike" cap="none">
              <a:solidFill>
                <a:srgbClr val="BB8A61"/>
              </a:solidFill>
              <a:latin typeface="Lexend"/>
              <a:ea typeface="Lexend"/>
              <a:cs typeface="Lexend"/>
              <a:sym typeface="Lexend"/>
            </a:endParaRPr>
          </a:p>
        </p:txBody>
      </p:sp>
      <p:sp>
        <p:nvSpPr>
          <p:cNvPr id="1415" name="Google Shape;1415;p86"/>
          <p:cNvSpPr/>
          <p:nvPr/>
        </p:nvSpPr>
        <p:spPr>
          <a:xfrm>
            <a:off x="5372963" y="2707313"/>
            <a:ext cx="1446000" cy="1446000"/>
          </a:xfrm>
          <a:prstGeom prst="roundRect">
            <a:avLst>
              <a:gd name="adj" fmla="val 16667"/>
            </a:avLst>
          </a:prstGeom>
          <a:solidFill>
            <a:srgbClr val="2741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86"/>
          <p:cNvSpPr/>
          <p:nvPr/>
        </p:nvSpPr>
        <p:spPr>
          <a:xfrm>
            <a:off x="5290413" y="2623512"/>
            <a:ext cx="1611000" cy="16110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7" name="Google Shape;1417;p86"/>
          <p:cNvPicPr preferRelativeResize="0"/>
          <p:nvPr/>
        </p:nvPicPr>
        <p:blipFill rotWithShape="1">
          <a:blip r:embed="rId3">
            <a:alphaModFix/>
          </a:blip>
          <a:srcRect/>
          <a:stretch/>
        </p:blipFill>
        <p:spPr>
          <a:xfrm>
            <a:off x="5661242" y="2937899"/>
            <a:ext cx="869366" cy="982201"/>
          </a:xfrm>
          <a:prstGeom prst="rect">
            <a:avLst/>
          </a:prstGeom>
          <a:noFill/>
          <a:ln>
            <a:noFill/>
          </a:ln>
        </p:spPr>
      </p:pic>
      <p:sp>
        <p:nvSpPr>
          <p:cNvPr id="1418" name="Google Shape;1418;p86"/>
          <p:cNvSpPr txBox="1"/>
          <p:nvPr/>
        </p:nvSpPr>
        <p:spPr>
          <a:xfrm>
            <a:off x="0" y="5247525"/>
            <a:ext cx="12192000" cy="655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600"/>
              </a:spcBef>
              <a:spcAft>
                <a:spcPts val="0"/>
              </a:spcAft>
              <a:buClr>
                <a:srgbClr val="000000"/>
              </a:buClr>
              <a:buSzPts val="3400"/>
              <a:buFont typeface="Arial"/>
              <a:buNone/>
            </a:pPr>
            <a:r>
              <a:rPr lang="fr-FR" sz="3400" b="0" i="0" u="none" strike="noStrike" cap="none">
                <a:solidFill>
                  <a:srgbClr val="274139"/>
                </a:solidFill>
                <a:latin typeface="Lexend Medium"/>
                <a:ea typeface="Lexend Medium"/>
                <a:cs typeface="Lexend Medium"/>
                <a:sym typeface="Lexend Medium"/>
              </a:rPr>
              <a:t>La décision revient au représentant du Parlement.</a:t>
            </a:r>
            <a:endParaRPr sz="1300" b="0" i="0" u="none" strike="noStrike" cap="none">
              <a:solidFill>
                <a:srgbClr val="274139"/>
              </a:solidFill>
              <a:latin typeface="Lexend"/>
              <a:ea typeface="Lexend"/>
              <a:cs typeface="Lexend"/>
              <a:sym typeface="Lexend"/>
            </a:endParaRPr>
          </a:p>
        </p:txBody>
      </p:sp>
      <p:sp>
        <p:nvSpPr>
          <p:cNvPr id="1419" name="Google Shape;1419;p86"/>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1424"/>
        <p:cNvGrpSpPr/>
        <p:nvPr/>
      </p:nvGrpSpPr>
      <p:grpSpPr>
        <a:xfrm>
          <a:off x="0" y="0"/>
          <a:ext cx="0" cy="0"/>
          <a:chOff x="0" y="0"/>
          <a:chExt cx="0" cy="0"/>
        </a:xfrm>
      </p:grpSpPr>
      <p:sp>
        <p:nvSpPr>
          <p:cNvPr id="1425" name="Google Shape;1425;p87"/>
          <p:cNvSpPr/>
          <p:nvPr/>
        </p:nvSpPr>
        <p:spPr>
          <a:xfrm>
            <a:off x="6707138" y="4519275"/>
            <a:ext cx="4337700" cy="1877700"/>
          </a:xfrm>
          <a:prstGeom prst="roundRect">
            <a:avLst>
              <a:gd name="adj" fmla="val 721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426" name="Google Shape;1426;p87"/>
          <p:cNvSpPr/>
          <p:nvPr/>
        </p:nvSpPr>
        <p:spPr>
          <a:xfrm>
            <a:off x="1292438" y="4551675"/>
            <a:ext cx="4337700" cy="1877700"/>
          </a:xfrm>
          <a:prstGeom prst="roundRect">
            <a:avLst>
              <a:gd name="adj" fmla="val 721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427" name="Google Shape;1427;p87"/>
          <p:cNvSpPr/>
          <p:nvPr/>
        </p:nvSpPr>
        <p:spPr>
          <a:xfrm>
            <a:off x="540000" y="1277050"/>
            <a:ext cx="11188200" cy="3041700"/>
          </a:xfrm>
          <a:prstGeom prst="roundRect">
            <a:avLst>
              <a:gd name="adj" fmla="val 721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87"/>
          <p:cNvSpPr/>
          <p:nvPr/>
        </p:nvSpPr>
        <p:spPr>
          <a:xfrm>
            <a:off x="529200" y="329250"/>
            <a:ext cx="72315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Ordres de grandeur</a:t>
            </a:r>
            <a:endParaRPr sz="4900" b="1" i="0" u="none" strike="noStrike" cap="none">
              <a:solidFill>
                <a:schemeClr val="dk2"/>
              </a:solidFill>
              <a:latin typeface="Lexend"/>
              <a:ea typeface="Lexend"/>
              <a:cs typeface="Lexend"/>
              <a:sym typeface="Lexend"/>
            </a:endParaRPr>
          </a:p>
        </p:txBody>
      </p:sp>
      <p:sp>
        <p:nvSpPr>
          <p:cNvPr id="1429" name="Google Shape;1429;p87"/>
          <p:cNvSpPr txBox="1"/>
          <p:nvPr/>
        </p:nvSpPr>
        <p:spPr>
          <a:xfrm>
            <a:off x="6707150" y="4540875"/>
            <a:ext cx="4337700" cy="187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Améliorer l’aéronautique</a:t>
            </a:r>
            <a:endParaRPr sz="1600"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chemeClr val="dk1"/>
              </a:buClr>
              <a:buSzPts val="1100"/>
              <a:buFont typeface="Arial"/>
              <a:buNone/>
            </a:pPr>
            <a:r>
              <a:rPr lang="fr-FR" sz="1300" b="0" i="0" u="none" strike="noStrike" cap="none">
                <a:solidFill>
                  <a:srgbClr val="274139"/>
                </a:solidFill>
                <a:latin typeface="Lexend Medium"/>
                <a:ea typeface="Lexend Medium"/>
                <a:cs typeface="Lexend Medium"/>
                <a:sym typeface="Lexend Medium"/>
              </a:rPr>
              <a:t>Des avions plus efficaces énergétiquement, et consommant des carburants moins carbonés (biocarburants, hydrogène), avec des hypothèses réalistes selon les experts de l'ISAE-Supaero (Référentiel Aviation &amp; Climat)</a:t>
            </a:r>
            <a:endParaRPr sz="1300" b="0" i="0" u="none" strike="noStrike" cap="none">
              <a:solidFill>
                <a:srgbClr val="274139"/>
              </a:solidFill>
              <a:latin typeface="Lexend Medium"/>
              <a:ea typeface="Lexend Medium"/>
              <a:cs typeface="Lexend Medium"/>
              <a:sym typeface="Lexend Medium"/>
            </a:endParaRPr>
          </a:p>
          <a:p>
            <a:pPr marL="0" marR="0" lvl="0" indent="0" algn="l" rtl="0">
              <a:lnSpc>
                <a:spcPct val="100000"/>
              </a:lnSpc>
              <a:spcBef>
                <a:spcPts val="0"/>
              </a:spcBef>
              <a:spcAft>
                <a:spcPts val="0"/>
              </a:spcAft>
              <a:buClr>
                <a:srgbClr val="000000"/>
              </a:buClr>
              <a:buSzPts val="1500"/>
              <a:buFont typeface="Arial"/>
              <a:buNone/>
            </a:pPr>
            <a:endParaRPr sz="1300" b="0" i="0" u="none" strike="noStrike" cap="none">
              <a:solidFill>
                <a:srgbClr val="274139"/>
              </a:solidFill>
              <a:latin typeface="Lexend Medium"/>
              <a:ea typeface="Lexend Medium"/>
              <a:cs typeface="Lexend Medium"/>
              <a:sym typeface="Lexend Medium"/>
            </a:endParaRPr>
          </a:p>
        </p:txBody>
      </p:sp>
      <p:sp>
        <p:nvSpPr>
          <p:cNvPr id="1430" name="Google Shape;1430;p87"/>
          <p:cNvSpPr txBox="1"/>
          <p:nvPr/>
        </p:nvSpPr>
        <p:spPr>
          <a:xfrm>
            <a:off x="1292450" y="4551675"/>
            <a:ext cx="4337700" cy="1677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Parc auto moins émetteur :</a:t>
            </a:r>
            <a:r>
              <a:rPr lang="fr-FR" sz="1600" b="1" i="0" u="none" strike="noStrike" cap="none">
                <a:solidFill>
                  <a:srgbClr val="274139"/>
                </a:solidFill>
                <a:latin typeface="Lexend"/>
                <a:ea typeface="Lexend"/>
                <a:cs typeface="Lexend"/>
                <a:sym typeface="Lexend"/>
              </a:rPr>
              <a:t> </a:t>
            </a:r>
            <a:r>
              <a:rPr lang="fr-FR" sz="1600" b="1" i="0" u="none" strike="noStrike" cap="none">
                <a:solidFill>
                  <a:srgbClr val="BB8A61"/>
                </a:solidFill>
                <a:latin typeface="Lexend"/>
                <a:ea typeface="Lexend"/>
                <a:cs typeface="Lexend"/>
                <a:sym typeface="Lexend"/>
              </a:rPr>
              <a:t>véhicules moins lourds, brûlant moins de pétrole</a:t>
            </a:r>
            <a:endParaRPr sz="1600"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chemeClr val="dk1"/>
              </a:buClr>
              <a:buSzPts val="1100"/>
              <a:buFont typeface="Arial"/>
              <a:buNone/>
            </a:pPr>
            <a:r>
              <a:rPr lang="fr-FR" sz="1300" b="0" i="0" u="none" strike="noStrike" cap="none">
                <a:solidFill>
                  <a:srgbClr val="274139"/>
                </a:solidFill>
                <a:latin typeface="Lexend Medium"/>
                <a:ea typeface="Lexend Medium"/>
                <a:cs typeface="Lexend Medium"/>
                <a:sym typeface="Lexend Medium"/>
              </a:rPr>
              <a:t>Voitures moins lourdes, consommant moins d’énergie. Énergie moins carbonée ; électricité (bas carbone en France), gaz</a:t>
            </a:r>
            <a:endParaRPr sz="1300" b="0" i="0" u="none" strike="noStrike" cap="none">
              <a:solidFill>
                <a:srgbClr val="274139"/>
              </a:solidFill>
              <a:latin typeface="Lexend Medium"/>
              <a:ea typeface="Lexend Medium"/>
              <a:cs typeface="Lexend Medium"/>
              <a:sym typeface="Lexend Medium"/>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Attention au pré-requis : il faut d’abord réduire le parc automobile.</a:t>
            </a:r>
            <a:endParaRPr sz="1300" b="0" i="0" u="none" strike="noStrike" cap="none">
              <a:solidFill>
                <a:srgbClr val="274139"/>
              </a:solidFill>
              <a:latin typeface="Lexend Medium"/>
              <a:ea typeface="Lexend Medium"/>
              <a:cs typeface="Lexend Medium"/>
              <a:sym typeface="Lexend Medium"/>
            </a:endParaRPr>
          </a:p>
        </p:txBody>
      </p:sp>
      <p:sp>
        <p:nvSpPr>
          <p:cNvPr id="1431" name="Google Shape;1431;p87"/>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78</a:t>
            </a:fld>
            <a:endParaRPr/>
          </a:p>
        </p:txBody>
      </p:sp>
      <p:pic>
        <p:nvPicPr>
          <p:cNvPr id="1432" name="Google Shape;1432;p87"/>
          <p:cNvPicPr preferRelativeResize="0"/>
          <p:nvPr/>
        </p:nvPicPr>
        <p:blipFill rotWithShape="1">
          <a:blip r:embed="rId3">
            <a:alphaModFix/>
          </a:blip>
          <a:srcRect/>
          <a:stretch/>
        </p:blipFill>
        <p:spPr>
          <a:xfrm>
            <a:off x="652563" y="1352024"/>
            <a:ext cx="10963075" cy="2891763"/>
          </a:xfrm>
          <a:prstGeom prst="rect">
            <a:avLst/>
          </a:prstGeom>
          <a:noFill/>
          <a:ln>
            <a:noFill/>
          </a:ln>
        </p:spPr>
      </p:pic>
      <p:sp>
        <p:nvSpPr>
          <p:cNvPr id="1433" name="Google Shape;1433;p87"/>
          <p:cNvSpPr/>
          <p:nvPr/>
        </p:nvSpPr>
        <p:spPr>
          <a:xfrm>
            <a:off x="764300" y="2127625"/>
            <a:ext cx="206700" cy="1229100"/>
          </a:xfrm>
          <a:prstGeom prst="rect">
            <a:avLst/>
          </a:prstGeom>
          <a:solidFill>
            <a:srgbClr val="FBF4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87"/>
          <p:cNvSpPr txBox="1"/>
          <p:nvPr/>
        </p:nvSpPr>
        <p:spPr>
          <a:xfrm rot="-5400000">
            <a:off x="-83400" y="2478800"/>
            <a:ext cx="1766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tCO</a:t>
            </a:r>
            <a:r>
              <a:rPr lang="fr-FR" sz="1100" b="0" i="0" u="none" strike="noStrike" cap="none">
                <a:solidFill>
                  <a:schemeClr val="dk2"/>
                </a:solidFill>
                <a:latin typeface="Lexend"/>
                <a:ea typeface="Lexend"/>
                <a:cs typeface="Lexend"/>
                <a:sym typeface="Lexend"/>
              </a:rPr>
              <a:t>2</a:t>
            </a:r>
            <a:r>
              <a:rPr lang="fr-FR" sz="1400" b="0" i="0" u="none" strike="noStrike" cap="none">
                <a:solidFill>
                  <a:schemeClr val="dk2"/>
                </a:solidFill>
                <a:latin typeface="Lexend"/>
                <a:ea typeface="Lexend"/>
                <a:cs typeface="Lexend"/>
                <a:sym typeface="Lexend"/>
              </a:rPr>
              <a:t>eq évitée</a:t>
            </a:r>
            <a:endParaRPr sz="1400" b="0" i="0" u="none" strike="noStrike" cap="none">
              <a:solidFill>
                <a:srgbClr val="27423A"/>
              </a:solidFill>
              <a:latin typeface="Lexend Light"/>
              <a:ea typeface="Lexend Light"/>
              <a:cs typeface="Lexend Light"/>
              <a:sym typeface="Lexend Ligh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8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79</a:t>
            </a:fld>
            <a:endParaRPr/>
          </a:p>
        </p:txBody>
      </p:sp>
      <p:grpSp>
        <p:nvGrpSpPr>
          <p:cNvPr id="1440" name="Google Shape;1440;p88"/>
          <p:cNvGrpSpPr/>
          <p:nvPr/>
        </p:nvGrpSpPr>
        <p:grpSpPr>
          <a:xfrm>
            <a:off x="2184037" y="1572254"/>
            <a:ext cx="7823942" cy="3713491"/>
            <a:chOff x="1642225" y="1625450"/>
            <a:chExt cx="8833626" cy="4293550"/>
          </a:xfrm>
        </p:grpSpPr>
        <p:pic>
          <p:nvPicPr>
            <p:cNvPr id="1441" name="Google Shape;1441;p88"/>
            <p:cNvPicPr preferRelativeResize="0"/>
            <p:nvPr/>
          </p:nvPicPr>
          <p:blipFill rotWithShape="1">
            <a:blip r:embed="rId3">
              <a:alphaModFix/>
            </a:blip>
            <a:srcRect/>
            <a:stretch/>
          </p:blipFill>
          <p:spPr>
            <a:xfrm>
              <a:off x="1642225" y="1625450"/>
              <a:ext cx="8833626" cy="4293550"/>
            </a:xfrm>
            <a:prstGeom prst="rect">
              <a:avLst/>
            </a:prstGeom>
            <a:noFill/>
            <a:ln>
              <a:noFill/>
            </a:ln>
          </p:spPr>
        </p:pic>
        <p:grpSp>
          <p:nvGrpSpPr>
            <p:cNvPr id="1442" name="Google Shape;1442;p88"/>
            <p:cNvGrpSpPr/>
            <p:nvPr/>
          </p:nvGrpSpPr>
          <p:grpSpPr>
            <a:xfrm>
              <a:off x="2028533" y="1787205"/>
              <a:ext cx="3583166" cy="3792722"/>
              <a:chOff x="3096920" y="569931"/>
              <a:chExt cx="5957050" cy="5722272"/>
            </a:xfrm>
          </p:grpSpPr>
          <p:pic>
            <p:nvPicPr>
              <p:cNvPr id="1443" name="Google Shape;1443;p88"/>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444" name="Google Shape;1444;p88"/>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88"/>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88"/>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47" name="Google Shape;1447;p88"/>
            <p:cNvGrpSpPr/>
            <p:nvPr/>
          </p:nvGrpSpPr>
          <p:grpSpPr>
            <a:xfrm>
              <a:off x="6476808" y="1799667"/>
              <a:ext cx="3583166" cy="3792722"/>
              <a:chOff x="3096920" y="569931"/>
              <a:chExt cx="5957050" cy="5722272"/>
            </a:xfrm>
          </p:grpSpPr>
          <p:pic>
            <p:nvPicPr>
              <p:cNvPr id="1448" name="Google Shape;1448;p88"/>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449" name="Google Shape;1449;p88"/>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88"/>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88"/>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452" name="Google Shape;1452;p88"/>
          <p:cNvSpPr/>
          <p:nvPr/>
        </p:nvSpPr>
        <p:spPr>
          <a:xfrm>
            <a:off x="444825" y="5297700"/>
            <a:ext cx="11302500" cy="8736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les </a:t>
            </a:r>
            <a:r>
              <a:rPr lang="fr-FR" sz="3800" b="1" i="0" u="none" strike="noStrike" cap="none">
                <a:solidFill>
                  <a:srgbClr val="BB8A61"/>
                </a:solidFill>
                <a:latin typeface="Lexend"/>
                <a:ea typeface="Lexend"/>
                <a:cs typeface="Lexend"/>
                <a:sym typeface="Lexend"/>
              </a:rPr>
              <a:t>enjeux sociaux</a:t>
            </a:r>
            <a:r>
              <a:rPr lang="fr-FR" sz="3800" b="1" i="0" u="none" strike="noStrike" cap="none">
                <a:solidFill>
                  <a:srgbClr val="00B050"/>
                </a:solidFill>
                <a:latin typeface="Lexend"/>
                <a:ea typeface="Lexend"/>
                <a:cs typeface="Lexend"/>
                <a:sym typeface="Lexend"/>
              </a:rPr>
              <a:t>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pic>
        <p:nvPicPr>
          <p:cNvPr id="1453" name="Google Shape;1453;p88"/>
          <p:cNvPicPr preferRelativeResize="0"/>
          <p:nvPr/>
        </p:nvPicPr>
        <p:blipFill rotWithShape="1">
          <a:blip r:embed="rId5">
            <a:alphaModFix/>
          </a:blip>
          <a:srcRect/>
          <a:stretch/>
        </p:blipFill>
        <p:spPr>
          <a:xfrm>
            <a:off x="7659443" y="2957356"/>
            <a:ext cx="814525" cy="814525"/>
          </a:xfrm>
          <a:prstGeom prst="rect">
            <a:avLst/>
          </a:prstGeom>
          <a:noFill/>
          <a:ln>
            <a:noFill/>
          </a:ln>
        </p:spPr>
      </p:pic>
      <p:pic>
        <p:nvPicPr>
          <p:cNvPr id="1454" name="Google Shape;1454;p88"/>
          <p:cNvPicPr preferRelativeResize="0"/>
          <p:nvPr/>
        </p:nvPicPr>
        <p:blipFill rotWithShape="1">
          <a:blip r:embed="rId6">
            <a:alphaModFix/>
          </a:blip>
          <a:srcRect/>
          <a:stretch/>
        </p:blipFill>
        <p:spPr>
          <a:xfrm>
            <a:off x="3750875" y="3015150"/>
            <a:ext cx="738350" cy="738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220"/>
        <p:cNvGrpSpPr/>
        <p:nvPr/>
      </p:nvGrpSpPr>
      <p:grpSpPr>
        <a:xfrm>
          <a:off x="0" y="0"/>
          <a:ext cx="0" cy="0"/>
          <a:chOff x="0" y="0"/>
          <a:chExt cx="0" cy="0"/>
        </a:xfrm>
      </p:grpSpPr>
      <p:pic>
        <p:nvPicPr>
          <p:cNvPr id="221" name="Google Shape;221;p19"/>
          <p:cNvPicPr preferRelativeResize="0"/>
          <p:nvPr/>
        </p:nvPicPr>
        <p:blipFill rotWithShape="1">
          <a:blip r:embed="rId3">
            <a:alphaModFix/>
          </a:blip>
          <a:srcRect/>
          <a:stretch/>
        </p:blipFill>
        <p:spPr>
          <a:xfrm>
            <a:off x="71400" y="81000"/>
            <a:ext cx="12049200" cy="6696000"/>
          </a:xfrm>
          <a:prstGeom prst="roundRect">
            <a:avLst>
              <a:gd name="adj" fmla="val 3628"/>
            </a:avLst>
          </a:prstGeom>
          <a:noFill/>
          <a:ln>
            <a:noFill/>
          </a:ln>
        </p:spPr>
      </p:pic>
      <p:pic>
        <p:nvPicPr>
          <p:cNvPr id="222" name="Google Shape;222;p19"/>
          <p:cNvPicPr preferRelativeResize="0"/>
          <p:nvPr/>
        </p:nvPicPr>
        <p:blipFill rotWithShape="1">
          <a:blip r:embed="rId4">
            <a:alphaModFix/>
          </a:blip>
          <a:srcRect/>
          <a:stretch/>
        </p:blipFill>
        <p:spPr>
          <a:xfrm>
            <a:off x="9357100" y="403149"/>
            <a:ext cx="2418048" cy="802874"/>
          </a:xfrm>
          <a:prstGeom prst="rect">
            <a:avLst/>
          </a:prstGeom>
          <a:noFill/>
          <a:ln>
            <a:noFill/>
          </a:ln>
        </p:spPr>
      </p:pic>
      <p:sp>
        <p:nvSpPr>
          <p:cNvPr id="223" name="Google Shape;223;p19"/>
          <p:cNvSpPr/>
          <p:nvPr/>
        </p:nvSpPr>
        <p:spPr>
          <a:xfrm>
            <a:off x="3019350" y="1944150"/>
            <a:ext cx="5895900" cy="2837100"/>
          </a:xfrm>
          <a:prstGeom prst="roundRect">
            <a:avLst>
              <a:gd name="adj" fmla="val 16667"/>
            </a:avLst>
          </a:prstGeom>
          <a:solidFill>
            <a:srgbClr val="FFFFFF">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9"/>
          <p:cNvSpPr txBox="1"/>
          <p:nvPr/>
        </p:nvSpPr>
        <p:spPr>
          <a:xfrm>
            <a:off x="-3939769" y="3072575"/>
            <a:ext cx="7381500" cy="3428100"/>
          </a:xfrm>
          <a:prstGeom prst="rect">
            <a:avLst/>
          </a:prstGeom>
          <a:noFill/>
          <a:ln>
            <a:noFill/>
          </a:ln>
        </p:spPr>
        <p:txBody>
          <a:bodyPr spcFirstLastPara="1" wrap="square" lIns="0" tIns="0" rIns="0" bIns="0" anchor="ctr" anchorCtr="0">
            <a:noAutofit/>
          </a:bodyPr>
          <a:lstStyle/>
          <a:p>
            <a:pPr marL="0" marR="0" lvl="0" indent="0" algn="r" rtl="0">
              <a:lnSpc>
                <a:spcPct val="95000"/>
              </a:lnSpc>
              <a:spcBef>
                <a:spcPts val="0"/>
              </a:spcBef>
              <a:spcAft>
                <a:spcPts val="0"/>
              </a:spcAft>
              <a:buClr>
                <a:srgbClr val="FFFFFF"/>
              </a:buClr>
              <a:buSzPts val="26500"/>
              <a:buFont typeface="Lexend"/>
              <a:buNone/>
            </a:pPr>
            <a:r>
              <a:rPr lang="fr-FR" sz="30000" b="1" i="0" u="none" strike="noStrike" cap="none">
                <a:solidFill>
                  <a:srgbClr val="2D4038"/>
                </a:solidFill>
                <a:latin typeface="Lexend"/>
                <a:ea typeface="Lexend"/>
                <a:cs typeface="Lexend"/>
                <a:sym typeface="Lexend"/>
              </a:rPr>
              <a:t>01</a:t>
            </a:r>
            <a:endParaRPr sz="30000" b="0" i="0" u="none" strike="noStrike" cap="none">
              <a:solidFill>
                <a:srgbClr val="2D4038"/>
              </a:solidFill>
              <a:latin typeface="Lexend"/>
              <a:ea typeface="Lexend"/>
              <a:cs typeface="Lexend"/>
              <a:sym typeface="Lexend"/>
            </a:endParaRPr>
          </a:p>
        </p:txBody>
      </p:sp>
      <p:sp>
        <p:nvSpPr>
          <p:cNvPr id="225" name="Google Shape;225;p19"/>
          <p:cNvSpPr txBox="1"/>
          <p:nvPr/>
        </p:nvSpPr>
        <p:spPr>
          <a:xfrm>
            <a:off x="3013075" y="2125125"/>
            <a:ext cx="6057900" cy="2969700"/>
          </a:xfrm>
          <a:prstGeom prst="rect">
            <a:avLst/>
          </a:prstGeom>
          <a:noFill/>
          <a:ln>
            <a:noFill/>
          </a:ln>
        </p:spPr>
        <p:txBody>
          <a:bodyPr spcFirstLastPara="1" wrap="square" lIns="345475" tIns="172725" rIns="345475" bIns="172725" anchor="t" anchorCtr="0">
            <a:noAutofit/>
          </a:bodyPr>
          <a:lstStyle/>
          <a:p>
            <a:pPr marL="0" marR="0" lvl="0" indent="0" algn="l" rtl="0">
              <a:lnSpc>
                <a:spcPct val="70000"/>
              </a:lnSpc>
              <a:spcBef>
                <a:spcPts val="0"/>
              </a:spcBef>
              <a:spcAft>
                <a:spcPts val="0"/>
              </a:spcAft>
              <a:buClr>
                <a:schemeClr val="dk1"/>
              </a:buClr>
              <a:buSzPts val="4800"/>
              <a:buFont typeface="Arial"/>
              <a:buNone/>
            </a:pPr>
            <a:r>
              <a:rPr lang="fr-FR" sz="10000" b="1" i="0" u="none" strike="noStrike" cap="none">
                <a:solidFill>
                  <a:srgbClr val="27423A"/>
                </a:solidFill>
                <a:latin typeface="Lexend"/>
                <a:ea typeface="Lexend"/>
                <a:cs typeface="Lexend"/>
                <a:sym typeface="Lexend"/>
              </a:rPr>
              <a:t>Tour</a:t>
            </a:r>
            <a:endParaRPr sz="10000" b="1" i="0" u="none" strike="noStrike" cap="none">
              <a:solidFill>
                <a:srgbClr val="27423A"/>
              </a:solidFill>
              <a:latin typeface="Lexend"/>
              <a:ea typeface="Lexend"/>
              <a:cs typeface="Lexend"/>
              <a:sym typeface="Lexend"/>
            </a:endParaRPr>
          </a:p>
          <a:p>
            <a:pPr marL="0" marR="0" lvl="0" indent="0" algn="l" rtl="0">
              <a:lnSpc>
                <a:spcPct val="70000"/>
              </a:lnSpc>
              <a:spcBef>
                <a:spcPts val="0"/>
              </a:spcBef>
              <a:spcAft>
                <a:spcPts val="0"/>
              </a:spcAft>
              <a:buClr>
                <a:schemeClr val="dk1"/>
              </a:buClr>
              <a:buSzPts val="4800"/>
              <a:buFont typeface="Arial"/>
              <a:buNone/>
            </a:pPr>
            <a:r>
              <a:rPr lang="fr-FR" sz="10000" b="1" i="0" u="none" strike="noStrike" cap="none">
                <a:solidFill>
                  <a:srgbClr val="27423A"/>
                </a:solidFill>
                <a:latin typeface="Lexend"/>
                <a:ea typeface="Lexend"/>
                <a:cs typeface="Lexend"/>
                <a:sym typeface="Lexend"/>
              </a:rPr>
              <a:t>de table</a:t>
            </a:r>
            <a:endParaRPr sz="10000" b="1" i="0" u="none" strike="noStrike" cap="none">
              <a:solidFill>
                <a:srgbClr val="27423A"/>
              </a:solidFill>
              <a:latin typeface="Lexend"/>
              <a:ea typeface="Lexend"/>
              <a:cs typeface="Lexend"/>
              <a:sym typeface="Lexen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89"/>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80</a:t>
            </a:fld>
            <a:endParaRPr/>
          </a:p>
        </p:txBody>
      </p:sp>
      <p:sp>
        <p:nvSpPr>
          <p:cNvPr id="1460" name="Google Shape;1460;p89"/>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a:t>
            </a:r>
            <a:r>
              <a:rPr lang="fr-FR" sz="3800" b="1" i="0" u="none" strike="noStrike" cap="none">
                <a:solidFill>
                  <a:srgbClr val="BB8A61"/>
                </a:solidFill>
                <a:latin typeface="Lexend"/>
                <a:ea typeface="Lexend"/>
                <a:cs typeface="Lexend"/>
                <a:sym typeface="Lexend"/>
              </a:rPr>
              <a:t>Enjeux sociaux</a:t>
            </a:r>
            <a:endParaRPr sz="3800" b="1" i="0" u="none" strike="noStrike" cap="none">
              <a:solidFill>
                <a:srgbClr val="BB8A61"/>
              </a:solidFill>
              <a:latin typeface="Lexend"/>
              <a:ea typeface="Lexend"/>
              <a:cs typeface="Lexend"/>
              <a:sym typeface="Lexend"/>
            </a:endParaRPr>
          </a:p>
        </p:txBody>
      </p:sp>
      <p:sp>
        <p:nvSpPr>
          <p:cNvPr id="1461" name="Google Shape;1461;p89"/>
          <p:cNvSpPr/>
          <p:nvPr/>
        </p:nvSpPr>
        <p:spPr>
          <a:xfrm>
            <a:off x="1226175" y="3395950"/>
            <a:ext cx="9937500" cy="1039800"/>
          </a:xfrm>
          <a:prstGeom prst="rect">
            <a:avLst/>
          </a:prstGeom>
          <a:noFill/>
          <a:ln>
            <a:noFill/>
          </a:ln>
        </p:spPr>
        <p:txBody>
          <a:bodyPr spcFirstLastPara="1" wrap="square" lIns="103875" tIns="51925" rIns="103875" bIns="51925" anchor="ctr" anchorCtr="0">
            <a:noAutofit/>
          </a:bodyPr>
          <a:lstStyle/>
          <a:p>
            <a:pPr marL="0" marR="0" lvl="0" indent="0" algn="ctr" rtl="0">
              <a:lnSpc>
                <a:spcPct val="115000"/>
              </a:lnSpc>
              <a:spcBef>
                <a:spcPts val="0"/>
              </a:spcBef>
              <a:spcAft>
                <a:spcPts val="0"/>
              </a:spcAft>
              <a:buClr>
                <a:srgbClr val="000000"/>
              </a:buClr>
              <a:buSzPts val="3000"/>
              <a:buFont typeface="Arial"/>
              <a:buNone/>
            </a:pPr>
            <a:r>
              <a:rPr lang="fr-FR" sz="3000" b="0" i="0" u="none" strike="noStrike" cap="none">
                <a:solidFill>
                  <a:srgbClr val="27423A"/>
                </a:solidFill>
                <a:latin typeface="Lexend"/>
                <a:ea typeface="Lexend"/>
                <a:cs typeface="Lexend"/>
                <a:sym typeface="Lexend"/>
              </a:rPr>
              <a:t>Quels types d’</a:t>
            </a:r>
            <a:r>
              <a:rPr lang="fr-FR" sz="3000" b="1" i="0" u="none" strike="noStrike" cap="none">
                <a:solidFill>
                  <a:srgbClr val="27423A"/>
                </a:solidFill>
                <a:latin typeface="Lexend"/>
                <a:ea typeface="Lexend"/>
                <a:cs typeface="Lexend"/>
                <a:sym typeface="Lexend"/>
              </a:rPr>
              <a:t>enjeux sociaux</a:t>
            </a:r>
            <a:r>
              <a:rPr lang="fr-FR" sz="3000" b="0" i="0" u="none" strike="noStrike" cap="none">
                <a:solidFill>
                  <a:srgbClr val="27423A"/>
                </a:solidFill>
                <a:latin typeface="Lexend"/>
                <a:ea typeface="Lexend"/>
                <a:cs typeface="Lexend"/>
                <a:sym typeface="Lexend"/>
              </a:rPr>
              <a:t> voyez-vous en lien avec les actions en faveur du climat ?</a:t>
            </a:r>
            <a:endParaRPr sz="3000" b="0" i="0" u="none" strike="noStrike" cap="none">
              <a:solidFill>
                <a:srgbClr val="27423A"/>
              </a:solidFill>
              <a:latin typeface="Lexend"/>
              <a:ea typeface="Lexend"/>
              <a:cs typeface="Lexend"/>
              <a:sym typeface="Lexend"/>
            </a:endParaRPr>
          </a:p>
        </p:txBody>
      </p:sp>
      <p:grpSp>
        <p:nvGrpSpPr>
          <p:cNvPr id="1462" name="Google Shape;1462;p89"/>
          <p:cNvGrpSpPr/>
          <p:nvPr/>
        </p:nvGrpSpPr>
        <p:grpSpPr>
          <a:xfrm>
            <a:off x="242290" y="498853"/>
            <a:ext cx="1840974" cy="873785"/>
            <a:chOff x="2184037" y="1572254"/>
            <a:chExt cx="7823943" cy="3713491"/>
          </a:xfrm>
        </p:grpSpPr>
        <p:grpSp>
          <p:nvGrpSpPr>
            <p:cNvPr id="1463" name="Google Shape;1463;p89"/>
            <p:cNvGrpSpPr/>
            <p:nvPr/>
          </p:nvGrpSpPr>
          <p:grpSpPr>
            <a:xfrm>
              <a:off x="2184037" y="1572254"/>
              <a:ext cx="7823943" cy="3713491"/>
              <a:chOff x="1642225" y="1625450"/>
              <a:chExt cx="8833626" cy="4293550"/>
            </a:xfrm>
          </p:grpSpPr>
          <p:pic>
            <p:nvPicPr>
              <p:cNvPr id="1464" name="Google Shape;1464;p89"/>
              <p:cNvPicPr preferRelativeResize="0"/>
              <p:nvPr/>
            </p:nvPicPr>
            <p:blipFill rotWithShape="1">
              <a:blip r:embed="rId3">
                <a:alphaModFix/>
              </a:blip>
              <a:srcRect/>
              <a:stretch/>
            </p:blipFill>
            <p:spPr>
              <a:xfrm>
                <a:off x="1642225" y="1625450"/>
                <a:ext cx="8833626" cy="4293550"/>
              </a:xfrm>
              <a:prstGeom prst="rect">
                <a:avLst/>
              </a:prstGeom>
              <a:noFill/>
              <a:ln>
                <a:noFill/>
              </a:ln>
            </p:spPr>
          </p:pic>
          <p:grpSp>
            <p:nvGrpSpPr>
              <p:cNvPr id="1465" name="Google Shape;1465;p89"/>
              <p:cNvGrpSpPr/>
              <p:nvPr/>
            </p:nvGrpSpPr>
            <p:grpSpPr>
              <a:xfrm>
                <a:off x="2028533" y="1787205"/>
                <a:ext cx="3583165" cy="3792722"/>
                <a:chOff x="3096920" y="569931"/>
                <a:chExt cx="5957050" cy="5722272"/>
              </a:xfrm>
            </p:grpSpPr>
            <p:pic>
              <p:nvPicPr>
                <p:cNvPr id="1466" name="Google Shape;1466;p89"/>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467" name="Google Shape;1467;p89"/>
                <p:cNvSpPr/>
                <p:nvPr/>
              </p:nvSpPr>
              <p:spPr>
                <a:xfrm>
                  <a:off x="5329025"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89"/>
                <p:cNvSpPr/>
                <p:nvPr/>
              </p:nvSpPr>
              <p:spPr>
                <a:xfrm>
                  <a:off x="6700450"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89"/>
                <p:cNvSpPr/>
                <p:nvPr/>
              </p:nvSpPr>
              <p:spPr>
                <a:xfrm rot="8727553">
                  <a:off x="5653156" y="4553783"/>
                  <a:ext cx="1316948" cy="932996"/>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70" name="Google Shape;1470;p89"/>
              <p:cNvGrpSpPr/>
              <p:nvPr/>
            </p:nvGrpSpPr>
            <p:grpSpPr>
              <a:xfrm>
                <a:off x="6476808" y="1799667"/>
                <a:ext cx="3583165" cy="3792722"/>
                <a:chOff x="3096920" y="569931"/>
                <a:chExt cx="5957050" cy="5722272"/>
              </a:xfrm>
            </p:grpSpPr>
            <p:pic>
              <p:nvPicPr>
                <p:cNvPr id="1471" name="Google Shape;1471;p89"/>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472" name="Google Shape;1472;p89"/>
                <p:cNvSpPr/>
                <p:nvPr/>
              </p:nvSpPr>
              <p:spPr>
                <a:xfrm>
                  <a:off x="5329025"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89"/>
                <p:cNvSpPr/>
                <p:nvPr/>
              </p:nvSpPr>
              <p:spPr>
                <a:xfrm>
                  <a:off x="6700450"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89"/>
                <p:cNvSpPr/>
                <p:nvPr/>
              </p:nvSpPr>
              <p:spPr>
                <a:xfrm rot="8727553">
                  <a:off x="5653156" y="4553783"/>
                  <a:ext cx="1316948" cy="932996"/>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475" name="Google Shape;1475;p89"/>
            <p:cNvPicPr preferRelativeResize="0"/>
            <p:nvPr/>
          </p:nvPicPr>
          <p:blipFill rotWithShape="1">
            <a:blip r:embed="rId5">
              <a:alphaModFix/>
            </a:blip>
            <a:srcRect/>
            <a:stretch/>
          </p:blipFill>
          <p:spPr>
            <a:xfrm>
              <a:off x="7659443" y="2957356"/>
              <a:ext cx="814525" cy="814525"/>
            </a:xfrm>
            <a:prstGeom prst="rect">
              <a:avLst/>
            </a:prstGeom>
            <a:noFill/>
            <a:ln>
              <a:noFill/>
            </a:ln>
          </p:spPr>
        </p:pic>
        <p:pic>
          <p:nvPicPr>
            <p:cNvPr id="1476" name="Google Shape;1476;p89"/>
            <p:cNvPicPr preferRelativeResize="0"/>
            <p:nvPr/>
          </p:nvPicPr>
          <p:blipFill rotWithShape="1">
            <a:blip r:embed="rId6">
              <a:alphaModFix/>
            </a:blip>
            <a:srcRect/>
            <a:stretch/>
          </p:blipFill>
          <p:spPr>
            <a:xfrm>
              <a:off x="3750875" y="3015150"/>
              <a:ext cx="738350" cy="7383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90"/>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81</a:t>
            </a:fld>
            <a:endParaRPr/>
          </a:p>
        </p:txBody>
      </p:sp>
      <p:sp>
        <p:nvSpPr>
          <p:cNvPr id="1482" name="Google Shape;1482;p90"/>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a:t>
            </a:r>
            <a:r>
              <a:rPr lang="fr-FR" sz="3800" b="1" i="0" u="none" strike="noStrike" cap="none">
                <a:solidFill>
                  <a:srgbClr val="BB8A61"/>
                </a:solidFill>
                <a:latin typeface="Lexend"/>
                <a:ea typeface="Lexend"/>
                <a:cs typeface="Lexend"/>
                <a:sym typeface="Lexend"/>
              </a:rPr>
              <a:t>Enjeux sociaux</a:t>
            </a:r>
            <a:endParaRPr sz="3800" b="1" i="0" u="none" strike="noStrike" cap="none">
              <a:solidFill>
                <a:srgbClr val="27423A"/>
              </a:solidFill>
              <a:latin typeface="Lexend"/>
              <a:ea typeface="Lexend"/>
              <a:cs typeface="Lexend"/>
              <a:sym typeface="Lexend"/>
            </a:endParaRPr>
          </a:p>
        </p:txBody>
      </p:sp>
      <p:sp>
        <p:nvSpPr>
          <p:cNvPr id="1483" name="Google Shape;1483;p90"/>
          <p:cNvSpPr/>
          <p:nvPr/>
        </p:nvSpPr>
        <p:spPr>
          <a:xfrm>
            <a:off x="430819" y="5527873"/>
            <a:ext cx="10920000" cy="1070700"/>
          </a:xfrm>
          <a:prstGeom prst="roundRect">
            <a:avLst>
              <a:gd name="adj" fmla="val 30921"/>
            </a:avLst>
          </a:prstGeom>
          <a:solidFill>
            <a:srgbClr val="DE3932">
              <a:alpha val="2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90"/>
          <p:cNvSpPr/>
          <p:nvPr/>
        </p:nvSpPr>
        <p:spPr>
          <a:xfrm>
            <a:off x="430825" y="4245817"/>
            <a:ext cx="10920000" cy="1070700"/>
          </a:xfrm>
          <a:prstGeom prst="roundRect">
            <a:avLst>
              <a:gd name="adj" fmla="val 16667"/>
            </a:avLst>
          </a:prstGeom>
          <a:solidFill>
            <a:srgbClr val="008B5C">
              <a:alpha val="2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485" name="Google Shape;1485;p90"/>
          <p:cNvSpPr/>
          <p:nvPr/>
        </p:nvSpPr>
        <p:spPr>
          <a:xfrm>
            <a:off x="428700" y="5527873"/>
            <a:ext cx="2457300" cy="1070700"/>
          </a:xfrm>
          <a:prstGeom prst="roundRect">
            <a:avLst>
              <a:gd name="adj" fmla="val 20027"/>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90"/>
          <p:cNvSpPr/>
          <p:nvPr/>
        </p:nvSpPr>
        <p:spPr>
          <a:xfrm>
            <a:off x="430825" y="4245700"/>
            <a:ext cx="2457300" cy="1070700"/>
          </a:xfrm>
          <a:prstGeom prst="roundRect">
            <a:avLst>
              <a:gd name="adj" fmla="val 16667"/>
            </a:avLst>
          </a:prstGeom>
          <a:solidFill>
            <a:srgbClr val="2742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90"/>
          <p:cNvSpPr txBox="1"/>
          <p:nvPr/>
        </p:nvSpPr>
        <p:spPr>
          <a:xfrm>
            <a:off x="559975" y="4546875"/>
            <a:ext cx="2199000" cy="46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Co-bénéfices</a:t>
            </a:r>
            <a:endParaRPr sz="2000" b="0" i="0" u="none" strike="noStrike" cap="none">
              <a:solidFill>
                <a:schemeClr val="lt1"/>
              </a:solidFill>
              <a:latin typeface="Arial"/>
              <a:ea typeface="Arial"/>
              <a:cs typeface="Arial"/>
              <a:sym typeface="Arial"/>
            </a:endParaRPr>
          </a:p>
        </p:txBody>
      </p:sp>
      <p:sp>
        <p:nvSpPr>
          <p:cNvPr id="1488" name="Google Shape;1488;p90"/>
          <p:cNvSpPr txBox="1"/>
          <p:nvPr/>
        </p:nvSpPr>
        <p:spPr>
          <a:xfrm>
            <a:off x="660775" y="5693775"/>
            <a:ext cx="1997400" cy="738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Points de tension</a:t>
            </a:r>
            <a:endParaRPr sz="2000" b="1" i="0" u="none" strike="noStrike" cap="none">
              <a:solidFill>
                <a:schemeClr val="lt1"/>
              </a:solidFill>
              <a:latin typeface="Arial"/>
              <a:ea typeface="Arial"/>
              <a:cs typeface="Arial"/>
              <a:sym typeface="Arial"/>
            </a:endParaRPr>
          </a:p>
        </p:txBody>
      </p:sp>
      <p:sp>
        <p:nvSpPr>
          <p:cNvPr id="1489" name="Google Shape;1489;p90"/>
          <p:cNvSpPr txBox="1"/>
          <p:nvPr/>
        </p:nvSpPr>
        <p:spPr>
          <a:xfrm>
            <a:off x="3216000" y="4452525"/>
            <a:ext cx="955800" cy="65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2900" b="0" i="0" u="none" strike="noStrike" cap="none">
                <a:solidFill>
                  <a:srgbClr val="274139"/>
                </a:solidFill>
                <a:latin typeface="Lexend Medium"/>
                <a:ea typeface="Lexend Medium"/>
                <a:cs typeface="Lexend Medium"/>
                <a:sym typeface="Lexend Medium"/>
              </a:rPr>
              <a:t>?</a:t>
            </a:r>
            <a:endParaRPr sz="1400" b="0" i="0" u="none" strike="noStrike" cap="none">
              <a:solidFill>
                <a:srgbClr val="000000"/>
              </a:solidFill>
              <a:latin typeface="Lexend Light"/>
              <a:ea typeface="Lexend Light"/>
              <a:cs typeface="Lexend Light"/>
              <a:sym typeface="Lexend Light"/>
            </a:endParaRPr>
          </a:p>
        </p:txBody>
      </p:sp>
      <p:sp>
        <p:nvSpPr>
          <p:cNvPr id="1490" name="Google Shape;1490;p90"/>
          <p:cNvSpPr txBox="1"/>
          <p:nvPr/>
        </p:nvSpPr>
        <p:spPr>
          <a:xfrm>
            <a:off x="4928250" y="4452525"/>
            <a:ext cx="955800" cy="65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fr-FR" sz="2900" b="0" i="0" u="none" strike="noStrike" cap="none">
                <a:solidFill>
                  <a:srgbClr val="274139"/>
                </a:solidFill>
                <a:latin typeface="Lexend Medium"/>
                <a:ea typeface="Lexend Medium"/>
                <a:cs typeface="Lexend Medium"/>
                <a:sym typeface="Lexend Medium"/>
              </a:rPr>
              <a:t>?</a:t>
            </a:r>
            <a:endParaRPr sz="1400" b="0" i="0" u="none" strike="noStrike" cap="none">
              <a:solidFill>
                <a:srgbClr val="000000"/>
              </a:solidFill>
              <a:latin typeface="Lexend Light"/>
              <a:ea typeface="Lexend Light"/>
              <a:cs typeface="Lexend Light"/>
              <a:sym typeface="Lexend Light"/>
            </a:endParaRPr>
          </a:p>
        </p:txBody>
      </p:sp>
      <p:sp>
        <p:nvSpPr>
          <p:cNvPr id="1491" name="Google Shape;1491;p90"/>
          <p:cNvSpPr txBox="1"/>
          <p:nvPr/>
        </p:nvSpPr>
        <p:spPr>
          <a:xfrm>
            <a:off x="8352750" y="4452525"/>
            <a:ext cx="955800" cy="65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fr-FR" sz="2900" b="0" i="0" u="none" strike="noStrike" cap="none">
                <a:solidFill>
                  <a:srgbClr val="274139"/>
                </a:solidFill>
                <a:latin typeface="Lexend Medium"/>
                <a:ea typeface="Lexend Medium"/>
                <a:cs typeface="Lexend Medium"/>
                <a:sym typeface="Lexend Medium"/>
              </a:rPr>
              <a:t>?</a:t>
            </a:r>
            <a:endParaRPr sz="1400" b="0" i="0" u="none" strike="noStrike" cap="none">
              <a:solidFill>
                <a:srgbClr val="000000"/>
              </a:solidFill>
              <a:latin typeface="Lexend Light"/>
              <a:ea typeface="Lexend Light"/>
              <a:cs typeface="Lexend Light"/>
              <a:sym typeface="Lexend Light"/>
            </a:endParaRPr>
          </a:p>
        </p:txBody>
      </p:sp>
      <p:sp>
        <p:nvSpPr>
          <p:cNvPr id="1492" name="Google Shape;1492;p90"/>
          <p:cNvSpPr txBox="1"/>
          <p:nvPr/>
        </p:nvSpPr>
        <p:spPr>
          <a:xfrm>
            <a:off x="6640500" y="4452525"/>
            <a:ext cx="955800" cy="65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fr-FR" sz="2900" b="0" i="0" u="none" strike="noStrike" cap="none">
                <a:solidFill>
                  <a:srgbClr val="274139"/>
                </a:solidFill>
                <a:latin typeface="Lexend Medium"/>
                <a:ea typeface="Lexend Medium"/>
                <a:cs typeface="Lexend Medium"/>
                <a:sym typeface="Lexend Medium"/>
              </a:rPr>
              <a:t>?</a:t>
            </a:r>
            <a:endParaRPr sz="1400" b="0" i="0" u="none" strike="noStrike" cap="none">
              <a:solidFill>
                <a:srgbClr val="000000"/>
              </a:solidFill>
              <a:latin typeface="Lexend Light"/>
              <a:ea typeface="Lexend Light"/>
              <a:cs typeface="Lexend Light"/>
              <a:sym typeface="Lexend Light"/>
            </a:endParaRPr>
          </a:p>
        </p:txBody>
      </p:sp>
      <p:sp>
        <p:nvSpPr>
          <p:cNvPr id="1493" name="Google Shape;1493;p90"/>
          <p:cNvSpPr txBox="1"/>
          <p:nvPr/>
        </p:nvSpPr>
        <p:spPr>
          <a:xfrm>
            <a:off x="10065000" y="4452525"/>
            <a:ext cx="955800" cy="65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fr-FR" sz="2900" b="0" i="0" u="none" strike="noStrike" cap="none">
                <a:solidFill>
                  <a:srgbClr val="274139"/>
                </a:solidFill>
                <a:latin typeface="Lexend Medium"/>
                <a:ea typeface="Lexend Medium"/>
                <a:cs typeface="Lexend Medium"/>
                <a:sym typeface="Lexend Medium"/>
              </a:rPr>
              <a:t>?</a:t>
            </a:r>
            <a:endParaRPr sz="1400" b="0" i="0" u="none" strike="noStrike" cap="none">
              <a:solidFill>
                <a:srgbClr val="000000"/>
              </a:solidFill>
              <a:latin typeface="Lexend Light"/>
              <a:ea typeface="Lexend Light"/>
              <a:cs typeface="Lexend Light"/>
              <a:sym typeface="Lexend Light"/>
            </a:endParaRPr>
          </a:p>
        </p:txBody>
      </p:sp>
      <p:sp>
        <p:nvSpPr>
          <p:cNvPr id="1494" name="Google Shape;1494;p90"/>
          <p:cNvSpPr txBox="1"/>
          <p:nvPr/>
        </p:nvSpPr>
        <p:spPr>
          <a:xfrm>
            <a:off x="3216000" y="5734575"/>
            <a:ext cx="955800" cy="65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fr-FR" sz="2900" b="0" i="0" u="none" strike="noStrike" cap="none">
                <a:solidFill>
                  <a:srgbClr val="274139"/>
                </a:solidFill>
                <a:latin typeface="Lexend Medium"/>
                <a:ea typeface="Lexend Medium"/>
                <a:cs typeface="Lexend Medium"/>
                <a:sym typeface="Lexend Medium"/>
              </a:rPr>
              <a:t>?</a:t>
            </a:r>
            <a:endParaRPr sz="1400" b="0" i="0" u="none" strike="noStrike" cap="none">
              <a:solidFill>
                <a:srgbClr val="000000"/>
              </a:solidFill>
              <a:latin typeface="Lexend Light"/>
              <a:ea typeface="Lexend Light"/>
              <a:cs typeface="Lexend Light"/>
              <a:sym typeface="Lexend Light"/>
            </a:endParaRPr>
          </a:p>
        </p:txBody>
      </p:sp>
      <p:sp>
        <p:nvSpPr>
          <p:cNvPr id="1495" name="Google Shape;1495;p90"/>
          <p:cNvSpPr txBox="1"/>
          <p:nvPr/>
        </p:nvSpPr>
        <p:spPr>
          <a:xfrm>
            <a:off x="4928250" y="5734575"/>
            <a:ext cx="955800" cy="65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fr-FR" sz="2900" b="0" i="0" u="none" strike="noStrike" cap="none">
                <a:solidFill>
                  <a:srgbClr val="274139"/>
                </a:solidFill>
                <a:latin typeface="Lexend Medium"/>
                <a:ea typeface="Lexend Medium"/>
                <a:cs typeface="Lexend Medium"/>
                <a:sym typeface="Lexend Medium"/>
              </a:rPr>
              <a:t>?</a:t>
            </a:r>
            <a:endParaRPr sz="1400" b="0" i="0" u="none" strike="noStrike" cap="none">
              <a:solidFill>
                <a:srgbClr val="000000"/>
              </a:solidFill>
              <a:latin typeface="Lexend Light"/>
              <a:ea typeface="Lexend Light"/>
              <a:cs typeface="Lexend Light"/>
              <a:sym typeface="Lexend Light"/>
            </a:endParaRPr>
          </a:p>
        </p:txBody>
      </p:sp>
      <p:sp>
        <p:nvSpPr>
          <p:cNvPr id="1496" name="Google Shape;1496;p90"/>
          <p:cNvSpPr txBox="1"/>
          <p:nvPr/>
        </p:nvSpPr>
        <p:spPr>
          <a:xfrm>
            <a:off x="8352750" y="5734575"/>
            <a:ext cx="955800" cy="65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fr-FR" sz="2900" b="0" i="0" u="none" strike="noStrike" cap="none">
                <a:solidFill>
                  <a:srgbClr val="274139"/>
                </a:solidFill>
                <a:latin typeface="Lexend Medium"/>
                <a:ea typeface="Lexend Medium"/>
                <a:cs typeface="Lexend Medium"/>
                <a:sym typeface="Lexend Medium"/>
              </a:rPr>
              <a:t>?</a:t>
            </a:r>
            <a:endParaRPr sz="1400" b="0" i="0" u="none" strike="noStrike" cap="none">
              <a:solidFill>
                <a:srgbClr val="000000"/>
              </a:solidFill>
              <a:latin typeface="Lexend Light"/>
              <a:ea typeface="Lexend Light"/>
              <a:cs typeface="Lexend Light"/>
              <a:sym typeface="Lexend Light"/>
            </a:endParaRPr>
          </a:p>
        </p:txBody>
      </p:sp>
      <p:sp>
        <p:nvSpPr>
          <p:cNvPr id="1497" name="Google Shape;1497;p90"/>
          <p:cNvSpPr txBox="1"/>
          <p:nvPr/>
        </p:nvSpPr>
        <p:spPr>
          <a:xfrm>
            <a:off x="6640500" y="5734575"/>
            <a:ext cx="955800" cy="65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fr-FR" sz="2900" b="0" i="0" u="none" strike="noStrike" cap="none">
                <a:solidFill>
                  <a:srgbClr val="274139"/>
                </a:solidFill>
                <a:latin typeface="Lexend Medium"/>
                <a:ea typeface="Lexend Medium"/>
                <a:cs typeface="Lexend Medium"/>
                <a:sym typeface="Lexend Medium"/>
              </a:rPr>
              <a:t>?</a:t>
            </a:r>
            <a:endParaRPr sz="1400" b="0" i="0" u="none" strike="noStrike" cap="none">
              <a:solidFill>
                <a:srgbClr val="000000"/>
              </a:solidFill>
              <a:latin typeface="Lexend Light"/>
              <a:ea typeface="Lexend Light"/>
              <a:cs typeface="Lexend Light"/>
              <a:sym typeface="Lexend Light"/>
            </a:endParaRPr>
          </a:p>
        </p:txBody>
      </p:sp>
      <p:sp>
        <p:nvSpPr>
          <p:cNvPr id="1498" name="Google Shape;1498;p90"/>
          <p:cNvSpPr txBox="1"/>
          <p:nvPr/>
        </p:nvSpPr>
        <p:spPr>
          <a:xfrm>
            <a:off x="10065000" y="5734575"/>
            <a:ext cx="955800" cy="65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fr-FR" sz="2900" b="0" i="0" u="none" strike="noStrike" cap="none">
                <a:solidFill>
                  <a:srgbClr val="274139"/>
                </a:solidFill>
                <a:latin typeface="Lexend Medium"/>
                <a:ea typeface="Lexend Medium"/>
                <a:cs typeface="Lexend Medium"/>
                <a:sym typeface="Lexend Medium"/>
              </a:rPr>
              <a:t>?</a:t>
            </a:r>
            <a:endParaRPr sz="1400" b="0" i="0" u="none" strike="noStrike" cap="none">
              <a:solidFill>
                <a:srgbClr val="000000"/>
              </a:solidFill>
              <a:latin typeface="Lexend Light"/>
              <a:ea typeface="Lexend Light"/>
              <a:cs typeface="Lexend Light"/>
              <a:sym typeface="Lexend Light"/>
            </a:endParaRPr>
          </a:p>
        </p:txBody>
      </p:sp>
      <p:grpSp>
        <p:nvGrpSpPr>
          <p:cNvPr id="1499" name="Google Shape;1499;p90"/>
          <p:cNvGrpSpPr/>
          <p:nvPr/>
        </p:nvGrpSpPr>
        <p:grpSpPr>
          <a:xfrm>
            <a:off x="242290" y="498853"/>
            <a:ext cx="1840974" cy="873785"/>
            <a:chOff x="2184037" y="1572254"/>
            <a:chExt cx="7823943" cy="3713491"/>
          </a:xfrm>
        </p:grpSpPr>
        <p:grpSp>
          <p:nvGrpSpPr>
            <p:cNvPr id="1500" name="Google Shape;1500;p90"/>
            <p:cNvGrpSpPr/>
            <p:nvPr/>
          </p:nvGrpSpPr>
          <p:grpSpPr>
            <a:xfrm>
              <a:off x="2184037" y="1572254"/>
              <a:ext cx="7823943" cy="3713491"/>
              <a:chOff x="1642225" y="1625450"/>
              <a:chExt cx="8833626" cy="4293550"/>
            </a:xfrm>
          </p:grpSpPr>
          <p:pic>
            <p:nvPicPr>
              <p:cNvPr id="1501" name="Google Shape;1501;p90"/>
              <p:cNvPicPr preferRelativeResize="0"/>
              <p:nvPr/>
            </p:nvPicPr>
            <p:blipFill rotWithShape="1">
              <a:blip r:embed="rId3">
                <a:alphaModFix/>
              </a:blip>
              <a:srcRect/>
              <a:stretch/>
            </p:blipFill>
            <p:spPr>
              <a:xfrm>
                <a:off x="1642225" y="1625450"/>
                <a:ext cx="8833626" cy="4293550"/>
              </a:xfrm>
              <a:prstGeom prst="rect">
                <a:avLst/>
              </a:prstGeom>
              <a:noFill/>
              <a:ln>
                <a:noFill/>
              </a:ln>
            </p:spPr>
          </p:pic>
          <p:grpSp>
            <p:nvGrpSpPr>
              <p:cNvPr id="1502" name="Google Shape;1502;p90"/>
              <p:cNvGrpSpPr/>
              <p:nvPr/>
            </p:nvGrpSpPr>
            <p:grpSpPr>
              <a:xfrm>
                <a:off x="2028533" y="1787205"/>
                <a:ext cx="3583165" cy="3792722"/>
                <a:chOff x="3096920" y="569931"/>
                <a:chExt cx="5957050" cy="5722272"/>
              </a:xfrm>
            </p:grpSpPr>
            <p:pic>
              <p:nvPicPr>
                <p:cNvPr id="1503" name="Google Shape;1503;p90"/>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504" name="Google Shape;1504;p90"/>
                <p:cNvSpPr/>
                <p:nvPr/>
              </p:nvSpPr>
              <p:spPr>
                <a:xfrm>
                  <a:off x="5329025"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90"/>
                <p:cNvSpPr/>
                <p:nvPr/>
              </p:nvSpPr>
              <p:spPr>
                <a:xfrm>
                  <a:off x="6700450"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90"/>
                <p:cNvSpPr/>
                <p:nvPr/>
              </p:nvSpPr>
              <p:spPr>
                <a:xfrm rot="8727553">
                  <a:off x="5653156" y="4553783"/>
                  <a:ext cx="1316948" cy="932996"/>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07" name="Google Shape;1507;p90"/>
              <p:cNvGrpSpPr/>
              <p:nvPr/>
            </p:nvGrpSpPr>
            <p:grpSpPr>
              <a:xfrm>
                <a:off x="6476808" y="1799667"/>
                <a:ext cx="3583165" cy="3792722"/>
                <a:chOff x="3096920" y="569931"/>
                <a:chExt cx="5957050" cy="5722272"/>
              </a:xfrm>
            </p:grpSpPr>
            <p:pic>
              <p:nvPicPr>
                <p:cNvPr id="1508" name="Google Shape;1508;p90"/>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509" name="Google Shape;1509;p90"/>
                <p:cNvSpPr/>
                <p:nvPr/>
              </p:nvSpPr>
              <p:spPr>
                <a:xfrm>
                  <a:off x="5329025"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90"/>
                <p:cNvSpPr/>
                <p:nvPr/>
              </p:nvSpPr>
              <p:spPr>
                <a:xfrm>
                  <a:off x="6700450" y="4729925"/>
                  <a:ext cx="282300" cy="2658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90"/>
                <p:cNvSpPr/>
                <p:nvPr/>
              </p:nvSpPr>
              <p:spPr>
                <a:xfrm rot="8727553">
                  <a:off x="5653156" y="4553783"/>
                  <a:ext cx="1316948" cy="932996"/>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512" name="Google Shape;1512;p90"/>
            <p:cNvPicPr preferRelativeResize="0"/>
            <p:nvPr/>
          </p:nvPicPr>
          <p:blipFill rotWithShape="1">
            <a:blip r:embed="rId5">
              <a:alphaModFix/>
            </a:blip>
            <a:srcRect/>
            <a:stretch/>
          </p:blipFill>
          <p:spPr>
            <a:xfrm>
              <a:off x="7659443" y="2957356"/>
              <a:ext cx="814525" cy="814525"/>
            </a:xfrm>
            <a:prstGeom prst="rect">
              <a:avLst/>
            </a:prstGeom>
            <a:noFill/>
            <a:ln>
              <a:noFill/>
            </a:ln>
          </p:spPr>
        </p:pic>
        <p:pic>
          <p:nvPicPr>
            <p:cNvPr id="1513" name="Google Shape;1513;p90"/>
            <p:cNvPicPr preferRelativeResize="0"/>
            <p:nvPr/>
          </p:nvPicPr>
          <p:blipFill rotWithShape="1">
            <a:blip r:embed="rId6">
              <a:alphaModFix/>
            </a:blip>
            <a:srcRect/>
            <a:stretch/>
          </p:blipFill>
          <p:spPr>
            <a:xfrm>
              <a:off x="3750875" y="3015150"/>
              <a:ext cx="738350" cy="738350"/>
            </a:xfrm>
            <a:prstGeom prst="rect">
              <a:avLst/>
            </a:prstGeom>
            <a:noFill/>
            <a:ln>
              <a:noFill/>
            </a:ln>
          </p:spPr>
        </p:pic>
      </p:grpSp>
      <p:pic>
        <p:nvPicPr>
          <p:cNvPr id="1514" name="Google Shape;1514;p90"/>
          <p:cNvPicPr preferRelativeResize="0"/>
          <p:nvPr/>
        </p:nvPicPr>
        <p:blipFill>
          <a:blip r:embed="rId7">
            <a:alphaModFix/>
          </a:blip>
          <a:stretch>
            <a:fillRect/>
          </a:stretch>
        </p:blipFill>
        <p:spPr>
          <a:xfrm>
            <a:off x="8022769" y="1559056"/>
            <a:ext cx="1615800" cy="2268701"/>
          </a:xfrm>
          <a:prstGeom prst="rect">
            <a:avLst/>
          </a:prstGeom>
          <a:noFill/>
          <a:ln>
            <a:noFill/>
          </a:ln>
        </p:spPr>
      </p:pic>
      <p:pic>
        <p:nvPicPr>
          <p:cNvPr id="1515" name="Google Shape;1515;p90"/>
          <p:cNvPicPr preferRelativeResize="0"/>
          <p:nvPr/>
        </p:nvPicPr>
        <p:blipFill>
          <a:blip r:embed="rId8">
            <a:alphaModFix/>
          </a:blip>
          <a:stretch>
            <a:fillRect/>
          </a:stretch>
        </p:blipFill>
        <p:spPr>
          <a:xfrm>
            <a:off x="2886000" y="1559056"/>
            <a:ext cx="1615800" cy="2268716"/>
          </a:xfrm>
          <a:prstGeom prst="rect">
            <a:avLst/>
          </a:prstGeom>
          <a:noFill/>
          <a:ln>
            <a:noFill/>
          </a:ln>
        </p:spPr>
      </p:pic>
      <p:pic>
        <p:nvPicPr>
          <p:cNvPr id="1516" name="Google Shape;1516;p90"/>
          <p:cNvPicPr preferRelativeResize="0"/>
          <p:nvPr/>
        </p:nvPicPr>
        <p:blipFill>
          <a:blip r:embed="rId9">
            <a:alphaModFix/>
          </a:blip>
          <a:stretch>
            <a:fillRect/>
          </a:stretch>
        </p:blipFill>
        <p:spPr>
          <a:xfrm>
            <a:off x="4598257" y="1559047"/>
            <a:ext cx="1615800" cy="2268704"/>
          </a:xfrm>
          <a:prstGeom prst="rect">
            <a:avLst/>
          </a:prstGeom>
          <a:noFill/>
          <a:ln>
            <a:noFill/>
          </a:ln>
        </p:spPr>
      </p:pic>
      <p:pic>
        <p:nvPicPr>
          <p:cNvPr id="1517" name="Google Shape;1517;p90"/>
          <p:cNvPicPr preferRelativeResize="0"/>
          <p:nvPr/>
        </p:nvPicPr>
        <p:blipFill>
          <a:blip r:embed="rId10">
            <a:alphaModFix/>
          </a:blip>
          <a:stretch>
            <a:fillRect/>
          </a:stretch>
        </p:blipFill>
        <p:spPr>
          <a:xfrm>
            <a:off x="6310513" y="1559061"/>
            <a:ext cx="1615800" cy="2268710"/>
          </a:xfrm>
          <a:prstGeom prst="rect">
            <a:avLst/>
          </a:prstGeom>
          <a:noFill/>
          <a:ln>
            <a:noFill/>
          </a:ln>
        </p:spPr>
      </p:pic>
      <p:pic>
        <p:nvPicPr>
          <p:cNvPr id="1518" name="Google Shape;1518;p90"/>
          <p:cNvPicPr preferRelativeResize="0"/>
          <p:nvPr/>
        </p:nvPicPr>
        <p:blipFill>
          <a:blip r:embed="rId11">
            <a:alphaModFix/>
          </a:blip>
          <a:stretch>
            <a:fillRect/>
          </a:stretch>
        </p:blipFill>
        <p:spPr>
          <a:xfrm>
            <a:off x="9735026" y="1559066"/>
            <a:ext cx="1615800" cy="226870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91"/>
          <p:cNvSpPr/>
          <p:nvPr/>
        </p:nvSpPr>
        <p:spPr>
          <a:xfrm>
            <a:off x="817650" y="5804600"/>
            <a:ext cx="105567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91"/>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900" b="1" i="0" u="none" strike="noStrike" cap="none">
                <a:solidFill>
                  <a:srgbClr val="27423A"/>
                </a:solidFill>
                <a:latin typeface="Lexend"/>
                <a:ea typeface="Lexend"/>
                <a:cs typeface="Lexend"/>
                <a:sym typeface="Lexend"/>
              </a:rPr>
              <a:t>Point à mi</a:t>
            </a:r>
            <a:r>
              <a:rPr lang="fr-FR" sz="3900" b="1" i="0" u="none" strike="noStrike" cap="none">
                <a:solidFill>
                  <a:srgbClr val="BB8A61"/>
                </a:solidFill>
                <a:latin typeface="Lexend"/>
                <a:ea typeface="Lexend"/>
                <a:cs typeface="Lexend"/>
                <a:sym typeface="Lexend"/>
              </a:rPr>
              <a:t>-</a:t>
            </a:r>
            <a:r>
              <a:rPr lang="fr-FR" sz="3900" b="1" i="0" u="none" strike="noStrike" cap="none">
                <a:solidFill>
                  <a:srgbClr val="27423A"/>
                </a:solidFill>
                <a:latin typeface="Lexend"/>
                <a:ea typeface="Lexend"/>
                <a:cs typeface="Lexend"/>
                <a:sym typeface="Lexend"/>
              </a:rPr>
              <a:t>parcours</a:t>
            </a:r>
            <a:endParaRPr sz="3900" b="1" i="0" u="none" strike="noStrike" cap="none">
              <a:solidFill>
                <a:srgbClr val="27423A"/>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endParaRPr sz="3900" b="1" i="0" u="none" strike="noStrike" cap="none">
              <a:solidFill>
                <a:srgbClr val="27423A"/>
              </a:solidFill>
              <a:latin typeface="Lexend"/>
              <a:ea typeface="Lexend"/>
              <a:cs typeface="Lexend"/>
              <a:sym typeface="Lexend"/>
            </a:endParaRPr>
          </a:p>
        </p:txBody>
      </p:sp>
      <p:sp>
        <p:nvSpPr>
          <p:cNvPr id="1525" name="Google Shape;1525;p91"/>
          <p:cNvSpPr txBox="1"/>
          <p:nvPr/>
        </p:nvSpPr>
        <p:spPr>
          <a:xfrm>
            <a:off x="279000" y="928150"/>
            <a:ext cx="11805600" cy="60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400" b="0" i="0" u="none" strike="noStrike" cap="none">
                <a:solidFill>
                  <a:srgbClr val="274139"/>
                </a:solidFill>
                <a:latin typeface="Lexend"/>
                <a:ea typeface="Lexend"/>
                <a:cs typeface="Lexend"/>
                <a:sym typeface="Lexend"/>
              </a:rPr>
              <a:t>La trajectoire que nous construisons intègre une </a:t>
            </a:r>
            <a:r>
              <a:rPr lang="fr-FR" sz="2400" b="1" i="0" u="none" strike="noStrike" cap="none">
                <a:solidFill>
                  <a:srgbClr val="BB8A61"/>
                </a:solidFill>
                <a:latin typeface="Lexend"/>
                <a:ea typeface="Lexend"/>
                <a:cs typeface="Lexend"/>
                <a:sym typeface="Lexend"/>
              </a:rPr>
              <a:t>évolution des normes</a:t>
            </a:r>
            <a:r>
              <a:rPr lang="fr-FR" sz="2400" b="0" i="0" u="none" strike="noStrike" cap="none">
                <a:solidFill>
                  <a:srgbClr val="274139"/>
                </a:solidFill>
                <a:latin typeface="Lexend"/>
                <a:ea typeface="Lexend"/>
                <a:cs typeface="Lexend"/>
                <a:sym typeface="Lexend"/>
              </a:rPr>
              <a:t> sociales ! Et il y a des précédents :</a:t>
            </a:r>
            <a:endParaRPr sz="2400" b="0" i="0" u="none" strike="noStrike" cap="none">
              <a:solidFill>
                <a:srgbClr val="274139"/>
              </a:solidFill>
              <a:latin typeface="Lexend"/>
              <a:ea typeface="Lexend"/>
              <a:cs typeface="Lexend"/>
              <a:sym typeface="Lexend"/>
            </a:endParaRPr>
          </a:p>
        </p:txBody>
      </p:sp>
      <p:sp>
        <p:nvSpPr>
          <p:cNvPr id="1526" name="Google Shape;1526;p91"/>
          <p:cNvSpPr txBox="1"/>
          <p:nvPr/>
        </p:nvSpPr>
        <p:spPr>
          <a:xfrm>
            <a:off x="931550" y="5846450"/>
            <a:ext cx="10344300" cy="5694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274139"/>
                </a:solidFill>
                <a:latin typeface="Lexend"/>
                <a:ea typeface="Lexend"/>
                <a:cs typeface="Lexend"/>
                <a:sym typeface="Lexend"/>
              </a:rPr>
              <a:t>Où en êtes-vous en </a:t>
            </a:r>
            <a:r>
              <a:rPr lang="fr-FR" sz="2100" b="1">
                <a:solidFill>
                  <a:srgbClr val="274139"/>
                </a:solidFill>
                <a:latin typeface="Lexend"/>
                <a:ea typeface="Lexend"/>
                <a:cs typeface="Lexend"/>
                <a:sym typeface="Lexend"/>
              </a:rPr>
              <a:t>2037</a:t>
            </a:r>
            <a:r>
              <a:rPr lang="fr-FR" sz="2100" b="1" i="0" u="none" strike="noStrike" cap="none">
                <a:solidFill>
                  <a:srgbClr val="274139"/>
                </a:solidFill>
                <a:latin typeface="Lexend"/>
                <a:ea typeface="Lexend"/>
                <a:cs typeface="Lexend"/>
                <a:sym typeface="Lexend"/>
              </a:rPr>
              <a:t> ? Où en est la société française ?</a:t>
            </a:r>
            <a:endParaRPr sz="2100" b="1" i="0" u="none" strike="noStrike" cap="none">
              <a:solidFill>
                <a:srgbClr val="274139"/>
              </a:solidFill>
              <a:latin typeface="Lexend"/>
              <a:ea typeface="Lexend"/>
              <a:cs typeface="Lexend"/>
              <a:sym typeface="Lexend"/>
            </a:endParaRPr>
          </a:p>
        </p:txBody>
      </p:sp>
      <p:sp>
        <p:nvSpPr>
          <p:cNvPr id="1527" name="Google Shape;1527;p91"/>
          <p:cNvSpPr/>
          <p:nvPr/>
        </p:nvSpPr>
        <p:spPr>
          <a:xfrm>
            <a:off x="3247366" y="1763225"/>
            <a:ext cx="5705100" cy="3854400"/>
          </a:xfrm>
          <a:prstGeom prst="roundRect">
            <a:avLst>
              <a:gd name="adj" fmla="val 703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91"/>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82</a:t>
            </a:fld>
            <a:endParaRPr/>
          </a:p>
        </p:txBody>
      </p:sp>
      <p:pic>
        <p:nvPicPr>
          <p:cNvPr id="1529" name="Google Shape;1529;p91"/>
          <p:cNvPicPr preferRelativeResize="0"/>
          <p:nvPr/>
        </p:nvPicPr>
        <p:blipFill rotWithShape="1">
          <a:blip r:embed="rId3">
            <a:alphaModFix/>
          </a:blip>
          <a:srcRect/>
          <a:stretch/>
        </p:blipFill>
        <p:spPr>
          <a:xfrm>
            <a:off x="3342923" y="1854246"/>
            <a:ext cx="5514000" cy="3672300"/>
          </a:xfrm>
          <a:prstGeom prst="roundRect">
            <a:avLst>
              <a:gd name="adj" fmla="val 5513"/>
            </a:avLst>
          </a:prstGeom>
          <a:noFill/>
          <a:ln w="28575" cap="flat" cmpd="sng">
            <a:solidFill>
              <a:srgbClr val="BB8A61"/>
            </a:solidFill>
            <a:prstDash val="solid"/>
            <a:round/>
            <a:headEnd type="none" w="sm" len="sm"/>
            <a:tailEnd type="none" w="sm" len="sm"/>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1533"/>
        <p:cNvGrpSpPr/>
        <p:nvPr/>
      </p:nvGrpSpPr>
      <p:grpSpPr>
        <a:xfrm>
          <a:off x="0" y="0"/>
          <a:ext cx="0" cy="0"/>
          <a:chOff x="0" y="0"/>
          <a:chExt cx="0" cy="0"/>
        </a:xfrm>
      </p:grpSpPr>
      <p:sp>
        <p:nvSpPr>
          <p:cNvPr id="1534" name="Google Shape;1534;p92"/>
          <p:cNvSpPr/>
          <p:nvPr/>
        </p:nvSpPr>
        <p:spPr>
          <a:xfrm>
            <a:off x="5659425" y="1372570"/>
            <a:ext cx="4328400" cy="4227300"/>
          </a:xfrm>
          <a:prstGeom prst="roundRect">
            <a:avLst>
              <a:gd name="adj" fmla="val 6931"/>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92"/>
          <p:cNvSpPr/>
          <p:nvPr/>
        </p:nvSpPr>
        <p:spPr>
          <a:xfrm>
            <a:off x="817650" y="5804600"/>
            <a:ext cx="10556700" cy="653100"/>
          </a:xfrm>
          <a:prstGeom prst="roundRect">
            <a:avLst>
              <a:gd name="adj" fmla="val 20223"/>
            </a:avLst>
          </a:prstGeom>
          <a:solidFill>
            <a:srgbClr val="FFFAF2"/>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92"/>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900" b="1" i="0" u="none" strike="noStrike" cap="none">
                <a:solidFill>
                  <a:srgbClr val="27423A"/>
                </a:solidFill>
                <a:latin typeface="Lexend"/>
                <a:ea typeface="Lexend"/>
                <a:cs typeface="Lexend"/>
                <a:sym typeface="Lexend"/>
              </a:rPr>
              <a:t>Point à mi</a:t>
            </a:r>
            <a:r>
              <a:rPr lang="fr-FR" sz="3900" b="1" i="0" u="none" strike="noStrike" cap="none">
                <a:solidFill>
                  <a:srgbClr val="BB8A61"/>
                </a:solidFill>
                <a:latin typeface="Lexend"/>
                <a:ea typeface="Lexend"/>
                <a:cs typeface="Lexend"/>
                <a:sym typeface="Lexend"/>
              </a:rPr>
              <a:t>-</a:t>
            </a:r>
            <a:r>
              <a:rPr lang="fr-FR" sz="3900" b="1" i="0" u="none" strike="noStrike" cap="none">
                <a:solidFill>
                  <a:srgbClr val="27423A"/>
                </a:solidFill>
                <a:latin typeface="Lexend"/>
                <a:ea typeface="Lexend"/>
                <a:cs typeface="Lexend"/>
                <a:sym typeface="Lexend"/>
              </a:rPr>
              <a:t>parcours</a:t>
            </a:r>
            <a:endParaRPr sz="3900" b="1" i="0" u="none" strike="noStrike" cap="none">
              <a:solidFill>
                <a:srgbClr val="27423A"/>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endParaRPr sz="3900" b="1" i="0" u="none" strike="noStrike" cap="none">
              <a:solidFill>
                <a:srgbClr val="27423A"/>
              </a:solidFill>
              <a:latin typeface="Lexend"/>
              <a:ea typeface="Lexend"/>
              <a:cs typeface="Lexend"/>
              <a:sym typeface="Lexend"/>
            </a:endParaRPr>
          </a:p>
        </p:txBody>
      </p:sp>
      <p:sp>
        <p:nvSpPr>
          <p:cNvPr id="1537" name="Google Shape;1537;p92"/>
          <p:cNvSpPr txBox="1"/>
          <p:nvPr/>
        </p:nvSpPr>
        <p:spPr>
          <a:xfrm>
            <a:off x="279000" y="928150"/>
            <a:ext cx="11805600" cy="60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400" b="0" i="0" u="none" strike="noStrike" cap="none">
                <a:solidFill>
                  <a:srgbClr val="274139"/>
                </a:solidFill>
                <a:latin typeface="Lexend"/>
                <a:ea typeface="Lexend"/>
                <a:cs typeface="Lexend"/>
                <a:sym typeface="Lexend"/>
              </a:rPr>
              <a:t>La trajectoire que nous construisons intègre une </a:t>
            </a:r>
            <a:r>
              <a:rPr lang="fr-FR" sz="2400" b="1" i="0" u="none" strike="noStrike" cap="none">
                <a:solidFill>
                  <a:srgbClr val="BB8A61"/>
                </a:solidFill>
                <a:latin typeface="Lexend"/>
                <a:ea typeface="Lexend"/>
                <a:cs typeface="Lexend"/>
                <a:sym typeface="Lexend"/>
              </a:rPr>
              <a:t>évolution des normes</a:t>
            </a:r>
            <a:r>
              <a:rPr lang="fr-FR" sz="2400" b="0" i="0" u="none" strike="noStrike" cap="none">
                <a:solidFill>
                  <a:srgbClr val="274139"/>
                </a:solidFill>
                <a:latin typeface="Lexend"/>
                <a:ea typeface="Lexend"/>
                <a:cs typeface="Lexend"/>
                <a:sym typeface="Lexend"/>
              </a:rPr>
              <a:t> sociales !</a:t>
            </a:r>
            <a:endParaRPr sz="2400" b="1" i="0" u="none" strike="noStrike" cap="none">
              <a:solidFill>
                <a:srgbClr val="BB8A61"/>
              </a:solidFill>
              <a:latin typeface="Raleway"/>
              <a:ea typeface="Raleway"/>
              <a:cs typeface="Raleway"/>
              <a:sym typeface="Raleway"/>
            </a:endParaRPr>
          </a:p>
        </p:txBody>
      </p:sp>
      <p:sp>
        <p:nvSpPr>
          <p:cNvPr id="1538" name="Google Shape;1538;p92"/>
          <p:cNvSpPr txBox="1"/>
          <p:nvPr/>
        </p:nvSpPr>
        <p:spPr>
          <a:xfrm>
            <a:off x="292550" y="2884700"/>
            <a:ext cx="64026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400"/>
              <a:buFont typeface="Arial"/>
              <a:buNone/>
            </a:pPr>
            <a:r>
              <a:rPr lang="fr-FR" sz="2400" b="0" i="0" u="none" strike="noStrike" cap="none">
                <a:solidFill>
                  <a:srgbClr val="274139"/>
                </a:solidFill>
                <a:latin typeface="Lexend"/>
                <a:ea typeface="Lexend"/>
                <a:cs typeface="Lexend"/>
                <a:sym typeface="Lexend"/>
              </a:rPr>
              <a:t>Et il y a des précédents :</a:t>
            </a:r>
            <a:endParaRPr sz="2400" b="1" i="0" u="none" strike="noStrike" cap="none">
              <a:solidFill>
                <a:srgbClr val="BB8A61"/>
              </a:solidFill>
              <a:latin typeface="Lexend"/>
              <a:ea typeface="Lexend"/>
              <a:cs typeface="Lexend"/>
              <a:sym typeface="Lexend"/>
            </a:endParaRPr>
          </a:p>
        </p:txBody>
      </p:sp>
      <p:sp>
        <p:nvSpPr>
          <p:cNvPr id="1539" name="Google Shape;1539;p92"/>
          <p:cNvSpPr txBox="1"/>
          <p:nvPr/>
        </p:nvSpPr>
        <p:spPr>
          <a:xfrm>
            <a:off x="931550" y="5846450"/>
            <a:ext cx="10344300" cy="5694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rgbClr val="274139"/>
                </a:solidFill>
                <a:latin typeface="Lexend"/>
                <a:ea typeface="Lexend"/>
                <a:cs typeface="Lexend"/>
                <a:sym typeface="Lexend"/>
              </a:rPr>
              <a:t>Où en êtes-vous en </a:t>
            </a:r>
            <a:r>
              <a:rPr lang="fr-FR" sz="2100" b="1">
                <a:solidFill>
                  <a:srgbClr val="274139"/>
                </a:solidFill>
                <a:latin typeface="Lexend"/>
                <a:ea typeface="Lexend"/>
                <a:cs typeface="Lexend"/>
                <a:sym typeface="Lexend"/>
              </a:rPr>
              <a:t>2037</a:t>
            </a:r>
            <a:r>
              <a:rPr lang="fr-FR" sz="2100" b="1" i="0" u="none" strike="noStrike" cap="none">
                <a:solidFill>
                  <a:srgbClr val="274139"/>
                </a:solidFill>
                <a:latin typeface="Lexend"/>
                <a:ea typeface="Lexend"/>
                <a:cs typeface="Lexend"/>
                <a:sym typeface="Lexend"/>
              </a:rPr>
              <a:t> ? Où en est la société française ?</a:t>
            </a:r>
            <a:endParaRPr sz="2100" b="1" i="0" u="none" strike="noStrike" cap="none">
              <a:solidFill>
                <a:srgbClr val="274139"/>
              </a:solidFill>
              <a:latin typeface="Lexend"/>
              <a:ea typeface="Lexend"/>
              <a:cs typeface="Lexend"/>
              <a:sym typeface="Lexend"/>
            </a:endParaRPr>
          </a:p>
        </p:txBody>
      </p:sp>
      <p:pic>
        <p:nvPicPr>
          <p:cNvPr id="1540" name="Google Shape;1540;p92"/>
          <p:cNvPicPr preferRelativeResize="0"/>
          <p:nvPr/>
        </p:nvPicPr>
        <p:blipFill rotWithShape="1">
          <a:blip r:embed="rId3">
            <a:alphaModFix/>
          </a:blip>
          <a:srcRect/>
          <a:stretch/>
        </p:blipFill>
        <p:spPr>
          <a:xfrm>
            <a:off x="5772780" y="1472752"/>
            <a:ext cx="4101600" cy="4026900"/>
          </a:xfrm>
          <a:prstGeom prst="roundRect">
            <a:avLst>
              <a:gd name="adj" fmla="val 5714"/>
            </a:avLst>
          </a:prstGeom>
          <a:noFill/>
          <a:ln w="19050" cap="flat" cmpd="sng">
            <a:solidFill>
              <a:srgbClr val="BB8A61"/>
            </a:solidFill>
            <a:prstDash val="solid"/>
            <a:round/>
            <a:headEnd type="none" w="sm" len="sm"/>
            <a:tailEnd type="none" w="sm" len="sm"/>
          </a:ln>
        </p:spPr>
      </p:pic>
      <p:sp>
        <p:nvSpPr>
          <p:cNvPr id="1541" name="Google Shape;1541;p92"/>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1545"/>
        <p:cNvGrpSpPr/>
        <p:nvPr/>
      </p:nvGrpSpPr>
      <p:grpSpPr>
        <a:xfrm>
          <a:off x="0" y="0"/>
          <a:ext cx="0" cy="0"/>
          <a:chOff x="0" y="0"/>
          <a:chExt cx="0" cy="0"/>
        </a:xfrm>
      </p:grpSpPr>
      <p:pic>
        <p:nvPicPr>
          <p:cNvPr id="1546" name="Google Shape;1546;p93" descr="A picture containing building, door, green, painted&#10;&#10;Description automatically generated"/>
          <p:cNvPicPr preferRelativeResize="0"/>
          <p:nvPr/>
        </p:nvPicPr>
        <p:blipFill rotWithShape="1">
          <a:blip r:embed="rId3">
            <a:alphaModFix/>
          </a:blip>
          <a:srcRect/>
          <a:stretch/>
        </p:blipFill>
        <p:spPr>
          <a:xfrm>
            <a:off x="85725" y="114300"/>
            <a:ext cx="11996400" cy="6627900"/>
          </a:xfrm>
          <a:prstGeom prst="roundRect">
            <a:avLst>
              <a:gd name="adj" fmla="val 4520"/>
            </a:avLst>
          </a:prstGeom>
          <a:noFill/>
          <a:ln>
            <a:noFill/>
          </a:ln>
        </p:spPr>
      </p:pic>
      <p:sp>
        <p:nvSpPr>
          <p:cNvPr id="1547" name="Google Shape;1547;p93"/>
          <p:cNvSpPr/>
          <p:nvPr/>
        </p:nvSpPr>
        <p:spPr>
          <a:xfrm>
            <a:off x="156850" y="190500"/>
            <a:ext cx="3400200" cy="18660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93"/>
          <p:cNvSpPr/>
          <p:nvPr/>
        </p:nvSpPr>
        <p:spPr>
          <a:xfrm>
            <a:off x="595000" y="5870707"/>
            <a:ext cx="606300" cy="606600"/>
          </a:xfrm>
          <a:prstGeom prst="ellipse">
            <a:avLst/>
          </a:prstGeom>
          <a:noFill/>
          <a:ln w="114300" cap="flat" cmpd="sng">
            <a:solidFill>
              <a:srgbClr val="27413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93"/>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2D4038"/>
                </a:solidFill>
                <a:latin typeface="Lexend"/>
                <a:ea typeface="Lexend"/>
                <a:cs typeface="Lexend"/>
                <a:sym typeface="Lexend"/>
              </a:rPr>
              <a:t>Tour individuel</a:t>
            </a:r>
            <a:endParaRPr sz="1900" b="0" i="0" u="none" strike="noStrike" cap="none">
              <a:solidFill>
                <a:srgbClr val="2D4038"/>
              </a:solidFill>
              <a:latin typeface="Lexend"/>
              <a:ea typeface="Lexend"/>
              <a:cs typeface="Lexend"/>
              <a:sym typeface="Lexend"/>
            </a:endParaRPr>
          </a:p>
        </p:txBody>
      </p:sp>
      <p:sp>
        <p:nvSpPr>
          <p:cNvPr id="1550" name="Google Shape;1550;p93"/>
          <p:cNvSpPr/>
          <p:nvPr/>
        </p:nvSpPr>
        <p:spPr>
          <a:xfrm>
            <a:off x="133350" y="101275"/>
            <a:ext cx="5756100" cy="18228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2D4038"/>
                </a:solidFill>
                <a:latin typeface="Lexend"/>
                <a:ea typeface="Lexend"/>
                <a:cs typeface="Lexend"/>
                <a:sym typeface="Lexend"/>
              </a:rPr>
              <a:t>Tour 5</a:t>
            </a:r>
            <a:endParaRPr sz="7200" b="1" i="0" u="none" strike="noStrike" cap="none">
              <a:solidFill>
                <a:srgbClr val="2D4038"/>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r>
              <a:rPr lang="fr-FR" sz="3100" b="1" i="0" u="none" strike="noStrike" cap="none">
                <a:solidFill>
                  <a:srgbClr val="2D4038"/>
                </a:solidFill>
                <a:latin typeface="Lexend"/>
                <a:ea typeface="Lexend"/>
                <a:cs typeface="Lexend"/>
                <a:sym typeface="Lexend"/>
              </a:rPr>
              <a:t> </a:t>
            </a:r>
            <a:r>
              <a:rPr lang="fr-FR" sz="3500" b="1" i="0" u="none" strike="noStrike" cap="none">
                <a:solidFill>
                  <a:srgbClr val="2D4038"/>
                </a:solidFill>
                <a:latin typeface="Lexend"/>
                <a:ea typeface="Lexend"/>
                <a:cs typeface="Lexend"/>
                <a:sym typeface="Lexend"/>
              </a:rPr>
              <a:t>Lancement </a:t>
            </a:r>
            <a:r>
              <a:rPr lang="fr-FR" sz="3500" b="1" i="0" u="none" strike="noStrike" cap="none">
                <a:solidFill>
                  <a:srgbClr val="BB8A61"/>
                </a:solidFill>
                <a:latin typeface="Lexend"/>
                <a:ea typeface="Lexend"/>
                <a:cs typeface="Lexend"/>
                <a:sym typeface="Lexend"/>
              </a:rPr>
              <a:t>!</a:t>
            </a:r>
            <a:endParaRPr sz="3500" b="1" i="0" u="none" strike="noStrike" cap="none">
              <a:solidFill>
                <a:srgbClr val="BB8A61"/>
              </a:solidFill>
              <a:latin typeface="Lexend"/>
              <a:ea typeface="Lexend"/>
              <a:cs typeface="Lexend"/>
              <a:sym typeface="Lexend"/>
            </a:endParaRPr>
          </a:p>
        </p:txBody>
      </p:sp>
      <p:sp>
        <p:nvSpPr>
          <p:cNvPr id="1551" name="Google Shape;1551;p93"/>
          <p:cNvSpPr/>
          <p:nvPr/>
        </p:nvSpPr>
        <p:spPr>
          <a:xfrm>
            <a:off x="2925700" y="4978800"/>
            <a:ext cx="8818500" cy="17319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93"/>
          <p:cNvSpPr/>
          <p:nvPr/>
        </p:nvSpPr>
        <p:spPr>
          <a:xfrm>
            <a:off x="2533650" y="4708100"/>
            <a:ext cx="9210600" cy="2656800"/>
          </a:xfrm>
          <a:prstGeom prst="rect">
            <a:avLst/>
          </a:prstGeom>
          <a:noFill/>
          <a:ln>
            <a:noFill/>
          </a:ln>
        </p:spPr>
        <p:txBody>
          <a:bodyPr spcFirstLastPara="1" wrap="square" lIns="103875" tIns="51925" rIns="103875" bIns="51925"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fr-FR" sz="12000">
                <a:solidFill>
                  <a:srgbClr val="274139"/>
                </a:solidFill>
                <a:latin typeface="Lexend Thin"/>
                <a:ea typeface="Lexend Thin"/>
                <a:cs typeface="Lexend Thin"/>
                <a:sym typeface="Lexend Thin"/>
              </a:rPr>
              <a:t>2037</a:t>
            </a:r>
            <a:r>
              <a:rPr lang="fr-FR" sz="12000" b="0" i="0" u="none" strike="noStrike" cap="none">
                <a:solidFill>
                  <a:srgbClr val="274139"/>
                </a:solidFill>
                <a:latin typeface="Lexend Thin"/>
                <a:ea typeface="Lexend Thin"/>
                <a:cs typeface="Lexend Thin"/>
                <a:sym typeface="Lexend Thin"/>
              </a:rPr>
              <a:t> </a:t>
            </a:r>
            <a:r>
              <a:rPr lang="fr-FR" sz="12000" b="0" i="0" u="none" strike="noStrike" cap="none">
                <a:solidFill>
                  <a:srgbClr val="BB8A61"/>
                </a:solidFill>
                <a:latin typeface="Lexend Thin"/>
                <a:ea typeface="Lexend Thin"/>
                <a:cs typeface="Lexend Thin"/>
                <a:sym typeface="Lexend Thin"/>
              </a:rPr>
              <a:t>-</a:t>
            </a:r>
            <a:r>
              <a:rPr lang="fr-FR" sz="12000" b="0" i="0" u="none" strike="noStrike" cap="none">
                <a:solidFill>
                  <a:srgbClr val="274139"/>
                </a:solidFill>
                <a:latin typeface="Lexend Thin"/>
                <a:ea typeface="Lexend Thin"/>
                <a:cs typeface="Lexend Thin"/>
                <a:sym typeface="Lexend Thin"/>
              </a:rPr>
              <a:t> </a:t>
            </a:r>
            <a:r>
              <a:rPr lang="fr-FR" sz="12000">
                <a:solidFill>
                  <a:srgbClr val="274139"/>
                </a:solidFill>
                <a:latin typeface="Lexend Thin"/>
                <a:ea typeface="Lexend Thin"/>
                <a:cs typeface="Lexend Thin"/>
                <a:sym typeface="Lexend Thin"/>
              </a:rPr>
              <a:t>2040</a:t>
            </a:r>
            <a:endParaRPr sz="12000" b="0" i="0" u="none" strike="noStrike" cap="none">
              <a:solidFill>
                <a:srgbClr val="274139"/>
              </a:solidFill>
              <a:latin typeface="Lexend Thin"/>
              <a:ea typeface="Lexend Thin"/>
              <a:cs typeface="Lexend Thin"/>
              <a:sym typeface="Lexend Thin"/>
            </a:endParaRPr>
          </a:p>
          <a:p>
            <a:pPr marL="0" marR="0" lvl="0" indent="0" algn="r" rtl="0">
              <a:lnSpc>
                <a:spcPct val="100000"/>
              </a:lnSpc>
              <a:spcBef>
                <a:spcPts val="0"/>
              </a:spcBef>
              <a:spcAft>
                <a:spcPts val="0"/>
              </a:spcAft>
              <a:buClr>
                <a:srgbClr val="000000"/>
              </a:buClr>
              <a:buSzPts val="3600"/>
              <a:buFont typeface="Arial"/>
              <a:buNone/>
            </a:pPr>
            <a:endParaRPr sz="2500" b="1" i="0" u="none" strike="noStrike" cap="none">
              <a:solidFill>
                <a:srgbClr val="27423A"/>
              </a:solidFill>
              <a:latin typeface="Lexend"/>
              <a:ea typeface="Lexend"/>
              <a:cs typeface="Lexend"/>
              <a:sym typeface="Lexen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Google Shape;1557;p94"/>
          <p:cNvSpPr/>
          <p:nvPr/>
        </p:nvSpPr>
        <p:spPr>
          <a:xfrm>
            <a:off x="1382450" y="1909500"/>
            <a:ext cx="9093300" cy="4151700"/>
          </a:xfrm>
          <a:prstGeom prst="roundRect">
            <a:avLst>
              <a:gd name="adj" fmla="val 5188"/>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8" name="Google Shape;1558;p94"/>
          <p:cNvPicPr preferRelativeResize="0"/>
          <p:nvPr/>
        </p:nvPicPr>
        <p:blipFill rotWithShape="1">
          <a:blip r:embed="rId3">
            <a:alphaModFix/>
          </a:blip>
          <a:srcRect b="-5474"/>
          <a:stretch/>
        </p:blipFill>
        <p:spPr>
          <a:xfrm>
            <a:off x="1473100" y="1994500"/>
            <a:ext cx="8911800" cy="3959700"/>
          </a:xfrm>
          <a:prstGeom prst="roundRect">
            <a:avLst>
              <a:gd name="adj" fmla="val 4604"/>
            </a:avLst>
          </a:prstGeom>
          <a:noFill/>
          <a:ln w="19050" cap="flat" cmpd="sng">
            <a:solidFill>
              <a:srgbClr val="BB8A61"/>
            </a:solidFill>
            <a:prstDash val="solid"/>
            <a:round/>
            <a:headEnd type="none" w="sm" len="sm"/>
            <a:tailEnd type="none" w="sm" len="sm"/>
          </a:ln>
        </p:spPr>
      </p:pic>
      <p:sp>
        <p:nvSpPr>
          <p:cNvPr id="1559" name="Google Shape;1559;p94"/>
          <p:cNvSpPr/>
          <p:nvPr/>
        </p:nvSpPr>
        <p:spPr>
          <a:xfrm>
            <a:off x="1473047" y="5493450"/>
            <a:ext cx="8911800" cy="452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94"/>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23A"/>
                </a:solidFill>
                <a:latin typeface="Lexend"/>
                <a:ea typeface="Lexend"/>
                <a:cs typeface="Lexend"/>
                <a:sym typeface="Lexend"/>
              </a:rPr>
              <a:t>L’énergie</a:t>
            </a:r>
            <a:endParaRPr sz="4900" b="1" i="0" u="none" strike="noStrike" cap="none">
              <a:solidFill>
                <a:srgbClr val="27423A"/>
              </a:solidFill>
              <a:latin typeface="Lexend"/>
              <a:ea typeface="Lexend"/>
              <a:cs typeface="Lexend"/>
              <a:sym typeface="Lexend"/>
            </a:endParaRPr>
          </a:p>
        </p:txBody>
      </p:sp>
      <p:sp>
        <p:nvSpPr>
          <p:cNvPr id="1561" name="Google Shape;1561;p94"/>
          <p:cNvSpPr txBox="1"/>
          <p:nvPr/>
        </p:nvSpPr>
        <p:spPr>
          <a:xfrm>
            <a:off x="292550" y="1095300"/>
            <a:ext cx="11805600" cy="60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FR" sz="2200" b="0" i="0" u="none" strike="noStrike" cap="none">
                <a:solidFill>
                  <a:srgbClr val="274139"/>
                </a:solidFill>
                <a:latin typeface="Lexend"/>
                <a:ea typeface="Lexend"/>
                <a:cs typeface="Lexend"/>
                <a:sym typeface="Lexend"/>
              </a:rPr>
              <a:t>Les énergies fossiles émettent beaucoup plus que les autres !</a:t>
            </a:r>
            <a:endParaRPr sz="2200" b="0" i="0" u="none" strike="noStrike" cap="none">
              <a:solidFill>
                <a:srgbClr val="274139"/>
              </a:solidFill>
              <a:latin typeface="Lexend"/>
              <a:ea typeface="Lexend"/>
              <a:cs typeface="Lexend"/>
              <a:sym typeface="Lexend"/>
            </a:endParaRPr>
          </a:p>
          <a:p>
            <a:pPr marL="0" marR="0" lvl="0" indent="0" algn="l" rtl="0">
              <a:lnSpc>
                <a:spcPct val="100000"/>
              </a:lnSpc>
              <a:spcBef>
                <a:spcPts val="0"/>
              </a:spcBef>
              <a:spcAft>
                <a:spcPts val="0"/>
              </a:spcAft>
              <a:buClr>
                <a:schemeClr val="dk1"/>
              </a:buClr>
              <a:buSzPts val="1100"/>
              <a:buFont typeface="Arial"/>
              <a:buNone/>
            </a:pPr>
            <a:r>
              <a:rPr lang="fr-FR" sz="2200" b="0" i="0" u="none" strike="noStrike" cap="none">
                <a:solidFill>
                  <a:srgbClr val="274139"/>
                </a:solidFill>
                <a:latin typeface="Lexend"/>
                <a:ea typeface="Lexend"/>
                <a:cs typeface="Lexend"/>
                <a:sym typeface="Lexend"/>
              </a:rPr>
              <a:t>L’énergie la moins carbonée est celle qu’on ne consomme pas !</a:t>
            </a:r>
            <a:endParaRPr sz="2200" b="0" i="0" u="none" strike="noStrike" cap="none">
              <a:solidFill>
                <a:srgbClr val="274139"/>
              </a:solidFill>
              <a:latin typeface="Lexend"/>
              <a:ea typeface="Lexend"/>
              <a:cs typeface="Lexend"/>
              <a:sym typeface="Lexend"/>
            </a:endParaRPr>
          </a:p>
        </p:txBody>
      </p:sp>
      <p:sp>
        <p:nvSpPr>
          <p:cNvPr id="1562" name="Google Shape;1562;p94"/>
          <p:cNvSpPr txBox="1"/>
          <p:nvPr/>
        </p:nvSpPr>
        <p:spPr>
          <a:xfrm>
            <a:off x="171439" y="6347100"/>
            <a:ext cx="8911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fr-FR" sz="1200" b="0" i="0" u="none" strike="noStrike" cap="none">
                <a:solidFill>
                  <a:srgbClr val="273844"/>
                </a:solidFill>
                <a:latin typeface="Raleway Medium"/>
                <a:ea typeface="Raleway Medium"/>
                <a:cs typeface="Raleway Medium"/>
                <a:sym typeface="Raleway Medium"/>
              </a:rPr>
              <a:t>*Selon mix électrique français 2019 et 2020. En France, l’électricité est peu carbonée (nucléaire et hydroélectrique)</a:t>
            </a:r>
            <a:endParaRPr sz="1200" b="0" i="0" u="none" strike="noStrike" cap="none">
              <a:solidFill>
                <a:srgbClr val="273844"/>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fr-FR" sz="1000" b="0" i="1" u="none" strike="noStrike" cap="none">
                <a:solidFill>
                  <a:srgbClr val="BB8A61"/>
                </a:solidFill>
                <a:latin typeface="Lexend"/>
                <a:ea typeface="Lexend"/>
                <a:cs typeface="Lexend"/>
                <a:sym typeface="Lexend"/>
              </a:rPr>
              <a:t>Source : Base carbone Ademe (V19.0 2021)</a:t>
            </a:r>
            <a:endParaRPr sz="1000" b="0" i="1" u="none" strike="noStrike" cap="none">
              <a:solidFill>
                <a:srgbClr val="BB8A61"/>
              </a:solidFill>
              <a:latin typeface="Lexend"/>
              <a:ea typeface="Lexend"/>
              <a:cs typeface="Lexend"/>
              <a:sym typeface="Lexend"/>
            </a:endParaRPr>
          </a:p>
        </p:txBody>
      </p:sp>
      <p:sp>
        <p:nvSpPr>
          <p:cNvPr id="1563" name="Google Shape;1563;p94"/>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85</a:t>
            </a:fld>
            <a:endParaRPr/>
          </a:p>
        </p:txBody>
      </p:sp>
      <p:sp>
        <p:nvSpPr>
          <p:cNvPr id="1564" name="Google Shape;1564;p94"/>
          <p:cNvSpPr/>
          <p:nvPr/>
        </p:nvSpPr>
        <p:spPr>
          <a:xfrm rot="1053">
            <a:off x="8721239" y="6061650"/>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a:solidFill>
                  <a:srgbClr val="274139"/>
                </a:solidFill>
                <a:latin typeface="Lexend"/>
                <a:ea typeface="Lexend"/>
                <a:cs typeface="Lexend"/>
                <a:sym typeface="Lexend"/>
              </a:rPr>
              <a:t>2037</a:t>
            </a:r>
            <a:r>
              <a:rPr lang="fr-FR" sz="3000" b="0" i="0" u="none" strike="noStrike" cap="none">
                <a:solidFill>
                  <a:srgbClr val="BB8A61"/>
                </a:solidFill>
                <a:latin typeface="Lexend"/>
                <a:ea typeface="Lexend"/>
                <a:cs typeface="Lexend"/>
                <a:sym typeface="Lexend"/>
              </a:rPr>
              <a:t>-</a:t>
            </a:r>
            <a:r>
              <a:rPr lang="fr-FR" sz="3000">
                <a:solidFill>
                  <a:srgbClr val="274139"/>
                </a:solidFill>
                <a:latin typeface="Lexend"/>
                <a:ea typeface="Lexend"/>
                <a:cs typeface="Lexend"/>
                <a:sym typeface="Lexend"/>
              </a:rPr>
              <a:t>2040</a:t>
            </a:r>
            <a:endParaRPr sz="3000" b="0" i="0" u="none" strike="noStrike" cap="none">
              <a:solidFill>
                <a:srgbClr val="274139"/>
              </a:solidFill>
              <a:latin typeface="Lexend"/>
              <a:ea typeface="Lexend"/>
              <a:cs typeface="Lexend"/>
              <a:sym typeface="Lexend"/>
            </a:endParaRPr>
          </a:p>
        </p:txBody>
      </p:sp>
      <p:sp>
        <p:nvSpPr>
          <p:cNvPr id="1565" name="Google Shape;1565;p94"/>
          <p:cNvSpPr/>
          <p:nvPr/>
        </p:nvSpPr>
        <p:spPr>
          <a:xfrm>
            <a:off x="9224650" y="6210153"/>
            <a:ext cx="364800" cy="365100"/>
          </a:xfrm>
          <a:prstGeom prst="ellipse">
            <a:avLst/>
          </a:prstGeom>
          <a:noFill/>
          <a:ln w="76200" cap="flat" cmpd="sng">
            <a:solidFill>
              <a:srgbClr val="2D40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94"/>
          <p:cNvSpPr/>
          <p:nvPr/>
        </p:nvSpPr>
        <p:spPr>
          <a:xfrm rot="-5400000">
            <a:off x="167725" y="3683025"/>
            <a:ext cx="2965500" cy="325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kgCO</a:t>
            </a:r>
            <a:r>
              <a:rPr lang="fr-FR" sz="1100" b="0" i="0" u="none" strike="noStrike" cap="none">
                <a:solidFill>
                  <a:schemeClr val="dk2"/>
                </a:solidFill>
                <a:latin typeface="Lexend"/>
                <a:ea typeface="Lexend"/>
                <a:cs typeface="Lexend"/>
                <a:sym typeface="Lexend"/>
              </a:rPr>
              <a:t>2</a:t>
            </a:r>
            <a:r>
              <a:rPr lang="fr-FR" sz="1400" b="0" i="0" u="none" strike="noStrike" cap="none">
                <a:solidFill>
                  <a:schemeClr val="dk2"/>
                </a:solidFill>
                <a:latin typeface="Lexend"/>
                <a:ea typeface="Lexend"/>
                <a:cs typeface="Lexend"/>
                <a:sym typeface="Lexend"/>
              </a:rPr>
              <a:t>eq/kWh</a:t>
            </a:r>
            <a:endParaRPr sz="1400" b="0" i="0" u="none" strike="noStrike" cap="none">
              <a:solidFill>
                <a:schemeClr val="dk2"/>
              </a:solidFill>
              <a:latin typeface="Lexend"/>
              <a:ea typeface="Lexend"/>
              <a:cs typeface="Lexend"/>
              <a:sym typeface="Lexend"/>
            </a:endParaRPr>
          </a:p>
        </p:txBody>
      </p:sp>
      <p:sp>
        <p:nvSpPr>
          <p:cNvPr id="1567" name="Google Shape;1567;p94"/>
          <p:cNvSpPr/>
          <p:nvPr/>
        </p:nvSpPr>
        <p:spPr>
          <a:xfrm>
            <a:off x="2253540" y="537280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Charbon</a:t>
            </a:r>
            <a:endParaRPr sz="1400" b="0" i="0" u="none" strike="noStrike" cap="none">
              <a:solidFill>
                <a:schemeClr val="dk2"/>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568" name="Google Shape;1568;p94"/>
          <p:cNvSpPr/>
          <p:nvPr/>
        </p:nvSpPr>
        <p:spPr>
          <a:xfrm>
            <a:off x="3413958" y="537280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Fioul</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569" name="Google Shape;1569;p94"/>
          <p:cNvSpPr/>
          <p:nvPr/>
        </p:nvSpPr>
        <p:spPr>
          <a:xfrm>
            <a:off x="4574343" y="5372800"/>
            <a:ext cx="9489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Gaz</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570" name="Google Shape;1570;p94"/>
          <p:cNvSpPr/>
          <p:nvPr/>
        </p:nvSpPr>
        <p:spPr>
          <a:xfrm>
            <a:off x="5624999" y="5372800"/>
            <a:ext cx="11136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Électricité*</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571" name="Google Shape;1571;p94"/>
          <p:cNvSpPr/>
          <p:nvPr/>
        </p:nvSpPr>
        <p:spPr>
          <a:xfrm>
            <a:off x="6800935" y="5372800"/>
            <a:ext cx="11136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Bois</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572" name="Google Shape;1572;p94"/>
          <p:cNvSpPr/>
          <p:nvPr/>
        </p:nvSpPr>
        <p:spPr>
          <a:xfrm>
            <a:off x="7957142" y="5372800"/>
            <a:ext cx="11136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Biogaz</a:t>
            </a:r>
            <a:endParaRPr sz="14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573" name="Google Shape;1573;p94"/>
          <p:cNvSpPr/>
          <p:nvPr/>
        </p:nvSpPr>
        <p:spPr>
          <a:xfrm>
            <a:off x="8994550" y="5372800"/>
            <a:ext cx="13494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Énergie non consommée</a:t>
            </a:r>
            <a:endParaRPr sz="1400" b="0" i="0" u="none" strike="noStrike" cap="none">
              <a:solidFill>
                <a:schemeClr val="dk2"/>
              </a:solidFill>
              <a:latin typeface="Lexend"/>
              <a:ea typeface="Lexend"/>
              <a:cs typeface="Lexend"/>
              <a:sym typeface="Lexend"/>
            </a:endParaRPr>
          </a:p>
        </p:txBody>
      </p:sp>
      <p:sp>
        <p:nvSpPr>
          <p:cNvPr id="1574" name="Google Shape;1574;p94"/>
          <p:cNvSpPr/>
          <p:nvPr/>
        </p:nvSpPr>
        <p:spPr>
          <a:xfrm>
            <a:off x="2868975" y="2037675"/>
            <a:ext cx="6036900" cy="325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chemeClr val="dk2"/>
                </a:solidFill>
                <a:latin typeface="Lexend Light"/>
                <a:ea typeface="Lexend Light"/>
                <a:cs typeface="Lexend Light"/>
                <a:sym typeface="Lexend Light"/>
              </a:rPr>
              <a:t>Facteurs d’émissions par source d’énergie (Ademe x 2tonnes, 2021)</a:t>
            </a:r>
            <a:endParaRPr sz="1300" b="0" i="0" u="none" strike="noStrike" cap="none">
              <a:solidFill>
                <a:schemeClr val="dk2"/>
              </a:solidFill>
              <a:latin typeface="Lexend Light"/>
              <a:ea typeface="Lexend Light"/>
              <a:cs typeface="Lexend Light"/>
              <a:sym typeface="Lexend Ligh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95"/>
          <p:cNvSpPr/>
          <p:nvPr/>
        </p:nvSpPr>
        <p:spPr>
          <a:xfrm>
            <a:off x="1409225" y="1803300"/>
            <a:ext cx="9039600" cy="3677700"/>
          </a:xfrm>
          <a:prstGeom prst="roundRect">
            <a:avLst>
              <a:gd name="adj" fmla="val 5188"/>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95"/>
          <p:cNvSpPr/>
          <p:nvPr/>
        </p:nvSpPr>
        <p:spPr>
          <a:xfrm>
            <a:off x="1473050" y="1873233"/>
            <a:ext cx="8911800" cy="3543900"/>
          </a:xfrm>
          <a:prstGeom prst="roundRect">
            <a:avLst>
              <a:gd name="adj" fmla="val 4068"/>
            </a:avLst>
          </a:prstGeom>
          <a:solidFill>
            <a:schemeClr val="lt1"/>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95"/>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23A"/>
                </a:solidFill>
                <a:latin typeface="Lexend"/>
                <a:ea typeface="Lexend"/>
                <a:cs typeface="Lexend"/>
                <a:sym typeface="Lexend"/>
              </a:rPr>
              <a:t>L’électricité</a:t>
            </a:r>
            <a:endParaRPr sz="4900" b="1" i="0" u="none" strike="noStrike" cap="none">
              <a:solidFill>
                <a:srgbClr val="27423A"/>
              </a:solidFill>
              <a:latin typeface="Lexend"/>
              <a:ea typeface="Lexend"/>
              <a:cs typeface="Lexend"/>
              <a:sym typeface="Lexend"/>
            </a:endParaRPr>
          </a:p>
        </p:txBody>
      </p:sp>
      <p:sp>
        <p:nvSpPr>
          <p:cNvPr id="1582" name="Google Shape;1582;p95"/>
          <p:cNvSpPr txBox="1"/>
          <p:nvPr/>
        </p:nvSpPr>
        <p:spPr>
          <a:xfrm>
            <a:off x="292550" y="1095300"/>
            <a:ext cx="11805600" cy="60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400" b="0" i="0" u="none" strike="noStrike" cap="none">
                <a:solidFill>
                  <a:srgbClr val="274139"/>
                </a:solidFill>
                <a:latin typeface="Lexend"/>
                <a:ea typeface="Lexend"/>
                <a:cs typeface="Lexend"/>
                <a:sym typeface="Lexend"/>
              </a:rPr>
              <a:t>Pourquoi l’électricité est </a:t>
            </a:r>
            <a:r>
              <a:rPr lang="fr-FR" sz="2400" b="1" i="0" u="none" strike="noStrike" cap="none">
                <a:solidFill>
                  <a:srgbClr val="BB8A61"/>
                </a:solidFill>
                <a:latin typeface="Lexend"/>
                <a:ea typeface="Lexend"/>
                <a:cs typeface="Lexend"/>
                <a:sym typeface="Lexend"/>
              </a:rPr>
              <a:t>« bas carbone »</a:t>
            </a:r>
            <a:r>
              <a:rPr lang="fr-FR" sz="2400" b="0" i="0" u="none" strike="noStrike" cap="none">
                <a:solidFill>
                  <a:srgbClr val="274139"/>
                </a:solidFill>
                <a:latin typeface="Lexend"/>
                <a:ea typeface="Lexend"/>
                <a:cs typeface="Lexend"/>
                <a:sym typeface="Lexend"/>
              </a:rPr>
              <a:t> en France</a:t>
            </a:r>
            <a:endParaRPr sz="2400" b="0" i="0" u="none" strike="noStrike" cap="none">
              <a:solidFill>
                <a:srgbClr val="274139"/>
              </a:solidFill>
              <a:latin typeface="Lexend"/>
              <a:ea typeface="Lexend"/>
              <a:cs typeface="Lexend"/>
              <a:sym typeface="Lexend"/>
            </a:endParaRPr>
          </a:p>
        </p:txBody>
      </p:sp>
      <p:sp>
        <p:nvSpPr>
          <p:cNvPr id="1583" name="Google Shape;1583;p95"/>
          <p:cNvSpPr txBox="1"/>
          <p:nvPr/>
        </p:nvSpPr>
        <p:spPr>
          <a:xfrm>
            <a:off x="171461" y="6347110"/>
            <a:ext cx="44667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000" b="0" i="1" u="none" strike="noStrike" cap="none">
                <a:solidFill>
                  <a:srgbClr val="BB8A61"/>
                </a:solidFill>
                <a:latin typeface="Lexend"/>
                <a:ea typeface="Lexend"/>
                <a:cs typeface="Lexend"/>
                <a:sym typeface="Lexend"/>
              </a:rPr>
              <a:t>Source : Base carbone Ademe (V19.0 2021)</a:t>
            </a:r>
            <a:endParaRPr sz="1000" b="0" i="1" u="none" strike="noStrike" cap="none">
              <a:solidFill>
                <a:srgbClr val="BB8A61"/>
              </a:solidFill>
              <a:latin typeface="Lexend"/>
              <a:ea typeface="Lexend"/>
              <a:cs typeface="Lexend"/>
              <a:sym typeface="Lexend"/>
            </a:endParaRPr>
          </a:p>
        </p:txBody>
      </p:sp>
      <p:pic>
        <p:nvPicPr>
          <p:cNvPr id="1584" name="Google Shape;1584;p95"/>
          <p:cNvPicPr preferRelativeResize="0"/>
          <p:nvPr/>
        </p:nvPicPr>
        <p:blipFill rotWithShape="1">
          <a:blip r:embed="rId3">
            <a:alphaModFix/>
          </a:blip>
          <a:srcRect/>
          <a:stretch/>
        </p:blipFill>
        <p:spPr>
          <a:xfrm>
            <a:off x="1473112" y="1874540"/>
            <a:ext cx="8911800" cy="3388500"/>
          </a:xfrm>
          <a:prstGeom prst="roundRect">
            <a:avLst>
              <a:gd name="adj" fmla="val 4848"/>
            </a:avLst>
          </a:prstGeom>
          <a:noFill/>
          <a:ln>
            <a:noFill/>
          </a:ln>
        </p:spPr>
      </p:pic>
      <p:grpSp>
        <p:nvGrpSpPr>
          <p:cNvPr id="1585" name="Google Shape;1585;p95"/>
          <p:cNvGrpSpPr/>
          <p:nvPr/>
        </p:nvGrpSpPr>
        <p:grpSpPr>
          <a:xfrm>
            <a:off x="2170028" y="5576549"/>
            <a:ext cx="2364893" cy="286416"/>
            <a:chOff x="1901775" y="3852575"/>
            <a:chExt cx="8104500" cy="981550"/>
          </a:xfrm>
        </p:grpSpPr>
        <p:cxnSp>
          <p:nvCxnSpPr>
            <p:cNvPr id="1586" name="Google Shape;1586;p95"/>
            <p:cNvCxnSpPr/>
            <p:nvPr/>
          </p:nvCxnSpPr>
          <p:spPr>
            <a:xfrm>
              <a:off x="1901775" y="3852575"/>
              <a:ext cx="0" cy="493200"/>
            </a:xfrm>
            <a:prstGeom prst="straightConnector1">
              <a:avLst/>
            </a:prstGeom>
            <a:noFill/>
            <a:ln w="19050" cap="flat" cmpd="sng">
              <a:solidFill>
                <a:srgbClr val="BB8A61"/>
              </a:solidFill>
              <a:prstDash val="solid"/>
              <a:round/>
              <a:headEnd type="none" w="sm" len="sm"/>
              <a:tailEnd type="none" w="sm" len="sm"/>
            </a:ln>
          </p:spPr>
        </p:cxnSp>
        <p:cxnSp>
          <p:nvCxnSpPr>
            <p:cNvPr id="1587" name="Google Shape;1587;p95"/>
            <p:cNvCxnSpPr/>
            <p:nvPr/>
          </p:nvCxnSpPr>
          <p:spPr>
            <a:xfrm>
              <a:off x="10006275" y="3852575"/>
              <a:ext cx="0" cy="493200"/>
            </a:xfrm>
            <a:prstGeom prst="straightConnector1">
              <a:avLst/>
            </a:prstGeom>
            <a:noFill/>
            <a:ln w="19050" cap="flat" cmpd="sng">
              <a:solidFill>
                <a:srgbClr val="BB8A61"/>
              </a:solidFill>
              <a:prstDash val="solid"/>
              <a:round/>
              <a:headEnd type="none" w="sm" len="sm"/>
              <a:tailEnd type="none" w="sm" len="sm"/>
            </a:ln>
          </p:spPr>
        </p:cxnSp>
        <p:cxnSp>
          <p:nvCxnSpPr>
            <p:cNvPr id="1588" name="Google Shape;1588;p95"/>
            <p:cNvCxnSpPr/>
            <p:nvPr/>
          </p:nvCxnSpPr>
          <p:spPr>
            <a:xfrm>
              <a:off x="1901775" y="4340925"/>
              <a:ext cx="8104500" cy="0"/>
            </a:xfrm>
            <a:prstGeom prst="straightConnector1">
              <a:avLst/>
            </a:prstGeom>
            <a:noFill/>
            <a:ln w="19050" cap="flat" cmpd="sng">
              <a:solidFill>
                <a:srgbClr val="BB8A61"/>
              </a:solidFill>
              <a:prstDash val="solid"/>
              <a:round/>
              <a:headEnd type="none" w="sm" len="sm"/>
              <a:tailEnd type="none" w="sm" len="sm"/>
            </a:ln>
          </p:spPr>
        </p:cxnSp>
        <p:cxnSp>
          <p:nvCxnSpPr>
            <p:cNvPr id="1589" name="Google Shape;1589;p95"/>
            <p:cNvCxnSpPr/>
            <p:nvPr/>
          </p:nvCxnSpPr>
          <p:spPr>
            <a:xfrm>
              <a:off x="5954025" y="4340925"/>
              <a:ext cx="0" cy="493200"/>
            </a:xfrm>
            <a:prstGeom prst="straightConnector1">
              <a:avLst/>
            </a:prstGeom>
            <a:noFill/>
            <a:ln w="19050" cap="flat" cmpd="sng">
              <a:solidFill>
                <a:srgbClr val="BB8A61"/>
              </a:solidFill>
              <a:prstDash val="solid"/>
              <a:round/>
              <a:headEnd type="none" w="sm" len="sm"/>
              <a:tailEnd type="none" w="sm" len="sm"/>
            </a:ln>
          </p:spPr>
        </p:cxnSp>
      </p:grpSp>
      <p:sp>
        <p:nvSpPr>
          <p:cNvPr id="1590" name="Google Shape;1590;p95"/>
          <p:cNvSpPr txBox="1"/>
          <p:nvPr/>
        </p:nvSpPr>
        <p:spPr>
          <a:xfrm>
            <a:off x="171450" y="5452658"/>
            <a:ext cx="1823100" cy="606300"/>
          </a:xfrm>
          <a:prstGeom prst="rect">
            <a:avLst/>
          </a:prstGeom>
          <a:noFill/>
          <a:ln>
            <a:noFill/>
          </a:ln>
        </p:spPr>
        <p:txBody>
          <a:bodyPr spcFirstLastPara="1" wrap="square" lIns="121900" tIns="121900" rIns="121900" bIns="121900" anchor="t" anchorCtr="0">
            <a:spAutoFit/>
          </a:bodyPr>
          <a:lstStyle/>
          <a:p>
            <a:pPr marL="0" marR="0" lvl="0" indent="0" algn="r" rtl="0">
              <a:lnSpc>
                <a:spcPct val="90000"/>
              </a:lnSpc>
              <a:spcBef>
                <a:spcPts val="0"/>
              </a:spcBef>
              <a:spcAft>
                <a:spcPts val="0"/>
              </a:spcAft>
              <a:buClr>
                <a:srgbClr val="000000"/>
              </a:buClr>
              <a:buSzPts val="1300"/>
              <a:buFont typeface="Arial"/>
              <a:buNone/>
            </a:pPr>
            <a:r>
              <a:rPr lang="fr-FR" sz="1300" b="1" i="0" u="none" strike="noStrike" cap="none">
                <a:solidFill>
                  <a:srgbClr val="BB8A61"/>
                </a:solidFill>
                <a:latin typeface="Lexend"/>
                <a:ea typeface="Lexend"/>
                <a:cs typeface="Lexend"/>
                <a:sym typeface="Lexend"/>
              </a:rPr>
              <a:t>Mix de production français :</a:t>
            </a:r>
            <a:endParaRPr sz="1300" b="1" i="0" u="none" strike="noStrike" cap="none">
              <a:solidFill>
                <a:srgbClr val="BB8A61"/>
              </a:solidFill>
              <a:latin typeface="Lexend"/>
              <a:ea typeface="Lexend"/>
              <a:cs typeface="Lexend"/>
              <a:sym typeface="Lexend"/>
            </a:endParaRPr>
          </a:p>
        </p:txBody>
      </p:sp>
      <p:sp>
        <p:nvSpPr>
          <p:cNvPr id="1591" name="Google Shape;1591;p95"/>
          <p:cNvSpPr txBox="1"/>
          <p:nvPr/>
        </p:nvSpPr>
        <p:spPr>
          <a:xfrm>
            <a:off x="2792371" y="5880983"/>
            <a:ext cx="1120200" cy="440100"/>
          </a:xfrm>
          <a:prstGeom prst="rect">
            <a:avLst/>
          </a:prstGeom>
          <a:noFill/>
          <a:ln>
            <a:noFill/>
          </a:ln>
        </p:spPr>
        <p:txBody>
          <a:bodyPr spcFirstLastPara="1" wrap="square" lIns="121900" tIns="121900" rIns="121900" bIns="121900"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BB8A61"/>
                </a:solidFill>
                <a:latin typeface="Lexend"/>
                <a:ea typeface="Lexend"/>
                <a:cs typeface="Lexend"/>
                <a:sym typeface="Lexend"/>
              </a:rPr>
              <a:t>10 %</a:t>
            </a:r>
            <a:endParaRPr sz="1400" b="1" i="0" u="none" strike="noStrike" cap="none">
              <a:solidFill>
                <a:srgbClr val="BB8A61"/>
              </a:solidFill>
              <a:latin typeface="Lexend"/>
              <a:ea typeface="Lexend"/>
              <a:cs typeface="Lexend"/>
              <a:sym typeface="Lexend"/>
            </a:endParaRPr>
          </a:p>
        </p:txBody>
      </p:sp>
      <p:grpSp>
        <p:nvGrpSpPr>
          <p:cNvPr id="1592" name="Google Shape;1592;p95"/>
          <p:cNvGrpSpPr/>
          <p:nvPr/>
        </p:nvGrpSpPr>
        <p:grpSpPr>
          <a:xfrm>
            <a:off x="6679927" y="5576549"/>
            <a:ext cx="3194685" cy="286416"/>
            <a:chOff x="1901775" y="3852575"/>
            <a:chExt cx="10948200" cy="981550"/>
          </a:xfrm>
        </p:grpSpPr>
        <p:cxnSp>
          <p:nvCxnSpPr>
            <p:cNvPr id="1593" name="Google Shape;1593;p95"/>
            <p:cNvCxnSpPr/>
            <p:nvPr/>
          </p:nvCxnSpPr>
          <p:spPr>
            <a:xfrm>
              <a:off x="1901775" y="3852575"/>
              <a:ext cx="0" cy="493200"/>
            </a:xfrm>
            <a:prstGeom prst="straightConnector1">
              <a:avLst/>
            </a:prstGeom>
            <a:noFill/>
            <a:ln w="19050" cap="flat" cmpd="sng">
              <a:solidFill>
                <a:srgbClr val="BB8A61"/>
              </a:solidFill>
              <a:prstDash val="solid"/>
              <a:round/>
              <a:headEnd type="none" w="sm" len="sm"/>
              <a:tailEnd type="none" w="sm" len="sm"/>
            </a:ln>
          </p:spPr>
        </p:cxnSp>
        <p:cxnSp>
          <p:nvCxnSpPr>
            <p:cNvPr id="1594" name="Google Shape;1594;p95"/>
            <p:cNvCxnSpPr/>
            <p:nvPr/>
          </p:nvCxnSpPr>
          <p:spPr>
            <a:xfrm>
              <a:off x="12796457" y="3852575"/>
              <a:ext cx="0" cy="493200"/>
            </a:xfrm>
            <a:prstGeom prst="straightConnector1">
              <a:avLst/>
            </a:prstGeom>
            <a:noFill/>
            <a:ln w="19050" cap="flat" cmpd="sng">
              <a:solidFill>
                <a:srgbClr val="BB8A61"/>
              </a:solidFill>
              <a:prstDash val="solid"/>
              <a:round/>
              <a:headEnd type="none" w="sm" len="sm"/>
              <a:tailEnd type="none" w="sm" len="sm"/>
            </a:ln>
          </p:spPr>
        </p:cxnSp>
        <p:cxnSp>
          <p:nvCxnSpPr>
            <p:cNvPr id="1595" name="Google Shape;1595;p95"/>
            <p:cNvCxnSpPr/>
            <p:nvPr/>
          </p:nvCxnSpPr>
          <p:spPr>
            <a:xfrm>
              <a:off x="1901775" y="4340925"/>
              <a:ext cx="10948200" cy="0"/>
            </a:xfrm>
            <a:prstGeom prst="straightConnector1">
              <a:avLst/>
            </a:prstGeom>
            <a:noFill/>
            <a:ln w="19050" cap="flat" cmpd="sng">
              <a:solidFill>
                <a:srgbClr val="BB8A61"/>
              </a:solidFill>
              <a:prstDash val="solid"/>
              <a:round/>
              <a:headEnd type="none" w="sm" len="sm"/>
              <a:tailEnd type="none" w="sm" len="sm"/>
            </a:ln>
          </p:spPr>
        </p:cxnSp>
        <p:cxnSp>
          <p:nvCxnSpPr>
            <p:cNvPr id="1596" name="Google Shape;1596;p95"/>
            <p:cNvCxnSpPr/>
            <p:nvPr/>
          </p:nvCxnSpPr>
          <p:spPr>
            <a:xfrm>
              <a:off x="7375846" y="4340925"/>
              <a:ext cx="0" cy="493200"/>
            </a:xfrm>
            <a:prstGeom prst="straightConnector1">
              <a:avLst/>
            </a:prstGeom>
            <a:noFill/>
            <a:ln w="19050" cap="flat" cmpd="sng">
              <a:solidFill>
                <a:srgbClr val="BB8A61"/>
              </a:solidFill>
              <a:prstDash val="solid"/>
              <a:round/>
              <a:headEnd type="none" w="sm" len="sm"/>
              <a:tailEnd type="none" w="sm" len="sm"/>
            </a:ln>
          </p:spPr>
        </p:cxnSp>
      </p:grpSp>
      <p:grpSp>
        <p:nvGrpSpPr>
          <p:cNvPr id="1597" name="Google Shape;1597;p95"/>
          <p:cNvGrpSpPr/>
          <p:nvPr/>
        </p:nvGrpSpPr>
        <p:grpSpPr>
          <a:xfrm>
            <a:off x="5792677" y="5576549"/>
            <a:ext cx="752144" cy="286416"/>
            <a:chOff x="1901775" y="3852575"/>
            <a:chExt cx="2577600" cy="981550"/>
          </a:xfrm>
        </p:grpSpPr>
        <p:cxnSp>
          <p:nvCxnSpPr>
            <p:cNvPr id="1598" name="Google Shape;1598;p95"/>
            <p:cNvCxnSpPr/>
            <p:nvPr/>
          </p:nvCxnSpPr>
          <p:spPr>
            <a:xfrm>
              <a:off x="1901775" y="3852575"/>
              <a:ext cx="0" cy="493200"/>
            </a:xfrm>
            <a:prstGeom prst="straightConnector1">
              <a:avLst/>
            </a:prstGeom>
            <a:noFill/>
            <a:ln w="19050" cap="flat" cmpd="sng">
              <a:solidFill>
                <a:srgbClr val="BB8A61"/>
              </a:solidFill>
              <a:prstDash val="solid"/>
              <a:round/>
              <a:headEnd type="none" w="sm" len="sm"/>
              <a:tailEnd type="none" w="sm" len="sm"/>
            </a:ln>
          </p:spPr>
        </p:cxnSp>
        <p:cxnSp>
          <p:nvCxnSpPr>
            <p:cNvPr id="1599" name="Google Shape;1599;p95"/>
            <p:cNvCxnSpPr/>
            <p:nvPr/>
          </p:nvCxnSpPr>
          <p:spPr>
            <a:xfrm>
              <a:off x="4479373" y="3852575"/>
              <a:ext cx="0" cy="493200"/>
            </a:xfrm>
            <a:prstGeom prst="straightConnector1">
              <a:avLst/>
            </a:prstGeom>
            <a:noFill/>
            <a:ln w="19050" cap="flat" cmpd="sng">
              <a:solidFill>
                <a:srgbClr val="BB8A61"/>
              </a:solidFill>
              <a:prstDash val="solid"/>
              <a:round/>
              <a:headEnd type="none" w="sm" len="sm"/>
              <a:tailEnd type="none" w="sm" len="sm"/>
            </a:ln>
          </p:spPr>
        </p:cxnSp>
        <p:cxnSp>
          <p:nvCxnSpPr>
            <p:cNvPr id="1600" name="Google Shape;1600;p95"/>
            <p:cNvCxnSpPr/>
            <p:nvPr/>
          </p:nvCxnSpPr>
          <p:spPr>
            <a:xfrm>
              <a:off x="1901775" y="4340925"/>
              <a:ext cx="2577600" cy="0"/>
            </a:xfrm>
            <a:prstGeom prst="straightConnector1">
              <a:avLst/>
            </a:prstGeom>
            <a:noFill/>
            <a:ln w="19050" cap="flat" cmpd="sng">
              <a:solidFill>
                <a:srgbClr val="BB8A61"/>
              </a:solidFill>
              <a:prstDash val="solid"/>
              <a:round/>
              <a:headEnd type="none" w="sm" len="sm"/>
              <a:tailEnd type="none" w="sm" len="sm"/>
            </a:ln>
          </p:spPr>
        </p:cxnSp>
        <p:cxnSp>
          <p:nvCxnSpPr>
            <p:cNvPr id="1601" name="Google Shape;1601;p95"/>
            <p:cNvCxnSpPr/>
            <p:nvPr/>
          </p:nvCxnSpPr>
          <p:spPr>
            <a:xfrm>
              <a:off x="3235339" y="4340925"/>
              <a:ext cx="0" cy="493200"/>
            </a:xfrm>
            <a:prstGeom prst="straightConnector1">
              <a:avLst/>
            </a:prstGeom>
            <a:noFill/>
            <a:ln w="19050" cap="flat" cmpd="sng">
              <a:solidFill>
                <a:srgbClr val="BB8A61"/>
              </a:solidFill>
              <a:prstDash val="solid"/>
              <a:round/>
              <a:headEnd type="none" w="sm" len="sm"/>
              <a:tailEnd type="none" w="sm" len="sm"/>
            </a:ln>
          </p:spPr>
        </p:cxnSp>
      </p:grpSp>
      <p:sp>
        <p:nvSpPr>
          <p:cNvPr id="1602" name="Google Shape;1602;p95"/>
          <p:cNvSpPr txBox="1"/>
          <p:nvPr/>
        </p:nvSpPr>
        <p:spPr>
          <a:xfrm>
            <a:off x="5635246" y="5880983"/>
            <a:ext cx="1120200" cy="440100"/>
          </a:xfrm>
          <a:prstGeom prst="rect">
            <a:avLst/>
          </a:prstGeom>
          <a:noFill/>
          <a:ln>
            <a:noFill/>
          </a:ln>
        </p:spPr>
        <p:txBody>
          <a:bodyPr spcFirstLastPara="1" wrap="square" lIns="121900" tIns="121900" rIns="121900" bIns="121900"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BB8A61"/>
                </a:solidFill>
                <a:latin typeface="Lexend"/>
                <a:ea typeface="Lexend"/>
                <a:cs typeface="Lexend"/>
                <a:sym typeface="Lexend"/>
              </a:rPr>
              <a:t>70 %</a:t>
            </a:r>
            <a:endParaRPr sz="1400" b="1" i="0" u="none" strike="noStrike" cap="none">
              <a:solidFill>
                <a:srgbClr val="BB8A61"/>
              </a:solidFill>
              <a:latin typeface="Lexend"/>
              <a:ea typeface="Lexend"/>
              <a:cs typeface="Lexend"/>
              <a:sym typeface="Lexend"/>
            </a:endParaRPr>
          </a:p>
        </p:txBody>
      </p:sp>
      <p:sp>
        <p:nvSpPr>
          <p:cNvPr id="1603" name="Google Shape;1603;p95"/>
          <p:cNvSpPr txBox="1"/>
          <p:nvPr/>
        </p:nvSpPr>
        <p:spPr>
          <a:xfrm>
            <a:off x="7717171" y="5880983"/>
            <a:ext cx="1120200" cy="440100"/>
          </a:xfrm>
          <a:prstGeom prst="rect">
            <a:avLst/>
          </a:prstGeom>
          <a:noFill/>
          <a:ln>
            <a:noFill/>
          </a:ln>
        </p:spPr>
        <p:txBody>
          <a:bodyPr spcFirstLastPara="1" wrap="square" lIns="121900" tIns="121900" rIns="121900" bIns="121900"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BB8A61"/>
                </a:solidFill>
                <a:latin typeface="Lexend"/>
                <a:ea typeface="Lexend"/>
                <a:cs typeface="Lexend"/>
                <a:sym typeface="Lexend"/>
              </a:rPr>
              <a:t>20 %</a:t>
            </a:r>
            <a:endParaRPr sz="1400" b="1" i="0" u="none" strike="noStrike" cap="none">
              <a:solidFill>
                <a:srgbClr val="BB8A61"/>
              </a:solidFill>
              <a:latin typeface="Lexend"/>
              <a:ea typeface="Lexend"/>
              <a:cs typeface="Lexend"/>
              <a:sym typeface="Lexend"/>
            </a:endParaRPr>
          </a:p>
        </p:txBody>
      </p:sp>
      <p:sp>
        <p:nvSpPr>
          <p:cNvPr id="1604" name="Google Shape;1604;p95"/>
          <p:cNvSpPr txBox="1"/>
          <p:nvPr/>
        </p:nvSpPr>
        <p:spPr>
          <a:xfrm>
            <a:off x="4255100" y="5624708"/>
            <a:ext cx="1268100" cy="861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fr-FR" sz="2000" b="1" i="0" u="none" strike="noStrike" cap="none">
                <a:solidFill>
                  <a:srgbClr val="274139"/>
                </a:solidFill>
                <a:latin typeface="Lexend"/>
                <a:ea typeface="Lexend"/>
                <a:cs typeface="Lexend"/>
                <a:sym typeface="Lexend"/>
              </a:rPr>
              <a:t>+</a:t>
            </a:r>
            <a:endParaRPr sz="2000" b="0" i="0" u="none" strike="noStrike" cap="none">
              <a:solidFill>
                <a:srgbClr val="274139"/>
              </a:solidFill>
              <a:latin typeface="Lexend"/>
              <a:ea typeface="Lexend"/>
              <a:cs typeface="Lexend"/>
              <a:sym typeface="Lexend"/>
            </a:endParaRPr>
          </a:p>
        </p:txBody>
      </p:sp>
      <p:sp>
        <p:nvSpPr>
          <p:cNvPr id="1605" name="Google Shape;1605;p95"/>
          <p:cNvSpPr txBox="1"/>
          <p:nvPr/>
        </p:nvSpPr>
        <p:spPr>
          <a:xfrm>
            <a:off x="6998300" y="5624708"/>
            <a:ext cx="1268100" cy="861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fr-FR" sz="2000" b="1" i="0" u="none" strike="noStrike" cap="none">
                <a:solidFill>
                  <a:srgbClr val="274139"/>
                </a:solidFill>
                <a:latin typeface="Lexend"/>
                <a:ea typeface="Lexend"/>
                <a:cs typeface="Lexend"/>
                <a:sym typeface="Lexend"/>
              </a:rPr>
              <a:t>+</a:t>
            </a:r>
            <a:endParaRPr sz="2000" b="0" i="0" u="none" strike="noStrike" cap="none">
              <a:solidFill>
                <a:srgbClr val="274139"/>
              </a:solidFill>
              <a:latin typeface="Lexend"/>
              <a:ea typeface="Lexend"/>
              <a:cs typeface="Lexend"/>
              <a:sym typeface="Lexend"/>
            </a:endParaRPr>
          </a:p>
        </p:txBody>
      </p:sp>
      <p:sp>
        <p:nvSpPr>
          <p:cNvPr id="1606" name="Google Shape;1606;p95"/>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86</a:t>
            </a:fld>
            <a:endParaRPr/>
          </a:p>
        </p:txBody>
      </p:sp>
      <p:sp>
        <p:nvSpPr>
          <p:cNvPr id="1607" name="Google Shape;1607;p95"/>
          <p:cNvSpPr/>
          <p:nvPr/>
        </p:nvSpPr>
        <p:spPr>
          <a:xfrm rot="1053">
            <a:off x="8721239" y="6061650"/>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3000">
                <a:solidFill>
                  <a:srgbClr val="274139"/>
                </a:solidFill>
                <a:latin typeface="Lexend"/>
                <a:ea typeface="Lexend"/>
                <a:cs typeface="Lexend"/>
                <a:sym typeface="Lexend"/>
              </a:rPr>
              <a:t>2037</a:t>
            </a:r>
            <a:r>
              <a:rPr lang="fr-FR" sz="3000" b="0" i="0" u="none" strike="noStrike" cap="none">
                <a:solidFill>
                  <a:srgbClr val="BB8A61"/>
                </a:solidFill>
                <a:latin typeface="Lexend"/>
                <a:ea typeface="Lexend"/>
                <a:cs typeface="Lexend"/>
                <a:sym typeface="Lexend"/>
              </a:rPr>
              <a:t>-</a:t>
            </a:r>
            <a:r>
              <a:rPr lang="fr-FR" sz="3000">
                <a:solidFill>
                  <a:srgbClr val="274139"/>
                </a:solidFill>
                <a:latin typeface="Lexend"/>
                <a:ea typeface="Lexend"/>
                <a:cs typeface="Lexend"/>
                <a:sym typeface="Lexend"/>
              </a:rPr>
              <a:t>2040</a:t>
            </a:r>
            <a:endParaRPr sz="3000" b="0" i="0" u="none" strike="noStrike" cap="none">
              <a:solidFill>
                <a:srgbClr val="274139"/>
              </a:solidFill>
              <a:latin typeface="Lexend"/>
              <a:ea typeface="Lexend"/>
              <a:cs typeface="Lexend"/>
              <a:sym typeface="Lexend"/>
            </a:endParaRPr>
          </a:p>
        </p:txBody>
      </p:sp>
      <p:sp>
        <p:nvSpPr>
          <p:cNvPr id="1608" name="Google Shape;1608;p95"/>
          <p:cNvSpPr/>
          <p:nvPr/>
        </p:nvSpPr>
        <p:spPr>
          <a:xfrm>
            <a:off x="9224650" y="6210153"/>
            <a:ext cx="364800" cy="365100"/>
          </a:xfrm>
          <a:prstGeom prst="ellipse">
            <a:avLst/>
          </a:prstGeom>
          <a:noFill/>
          <a:ln w="76200" cap="flat" cmpd="sng">
            <a:solidFill>
              <a:srgbClr val="2D40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95"/>
          <p:cNvSpPr/>
          <p:nvPr/>
        </p:nvSpPr>
        <p:spPr>
          <a:xfrm>
            <a:off x="2868975" y="1885275"/>
            <a:ext cx="6036900" cy="325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chemeClr val="dk2"/>
                </a:solidFill>
                <a:latin typeface="Lexend Light"/>
                <a:ea typeface="Lexend Light"/>
                <a:cs typeface="Lexend Light"/>
                <a:sym typeface="Lexend Light"/>
              </a:rPr>
              <a:t>Facteurs d’émissions par source d’électricité (Ademe x 2tonnes, 2021)</a:t>
            </a:r>
            <a:endParaRPr sz="1300" b="0" i="0" u="none" strike="noStrike" cap="none">
              <a:solidFill>
                <a:schemeClr val="dk2"/>
              </a:solidFill>
              <a:latin typeface="Lexend Light"/>
              <a:ea typeface="Lexend Light"/>
              <a:cs typeface="Lexend Light"/>
              <a:sym typeface="Lexend Light"/>
            </a:endParaRPr>
          </a:p>
        </p:txBody>
      </p:sp>
      <p:sp>
        <p:nvSpPr>
          <p:cNvPr id="1610" name="Google Shape;1610;p95"/>
          <p:cNvSpPr/>
          <p:nvPr/>
        </p:nvSpPr>
        <p:spPr>
          <a:xfrm rot="-5400000">
            <a:off x="167725" y="3530625"/>
            <a:ext cx="2965500" cy="325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kgCO</a:t>
            </a:r>
            <a:r>
              <a:rPr lang="fr-FR" sz="1100" b="0" i="0" u="none" strike="noStrike" cap="none">
                <a:solidFill>
                  <a:schemeClr val="dk2"/>
                </a:solidFill>
                <a:latin typeface="Lexend"/>
                <a:ea typeface="Lexend"/>
                <a:cs typeface="Lexend"/>
                <a:sym typeface="Lexend"/>
              </a:rPr>
              <a:t>2</a:t>
            </a:r>
            <a:r>
              <a:rPr lang="fr-FR" sz="1400" b="0" i="0" u="none" strike="noStrike" cap="none">
                <a:solidFill>
                  <a:schemeClr val="dk2"/>
                </a:solidFill>
                <a:latin typeface="Lexend"/>
                <a:ea typeface="Lexend"/>
                <a:cs typeface="Lexend"/>
                <a:sym typeface="Lexend"/>
              </a:rPr>
              <a:t>eq/kWh</a:t>
            </a:r>
            <a:endParaRPr sz="1400" b="0" i="0" u="none" strike="noStrike" cap="none">
              <a:solidFill>
                <a:schemeClr val="dk2"/>
              </a:solidFill>
              <a:latin typeface="Lexend"/>
              <a:ea typeface="Lexend"/>
              <a:cs typeface="Lexend"/>
              <a:sym typeface="Lexend"/>
            </a:endParaRPr>
          </a:p>
        </p:txBody>
      </p:sp>
      <p:sp>
        <p:nvSpPr>
          <p:cNvPr id="1611" name="Google Shape;1611;p95"/>
          <p:cNvSpPr/>
          <p:nvPr/>
        </p:nvSpPr>
        <p:spPr>
          <a:xfrm>
            <a:off x="1994550" y="4954400"/>
            <a:ext cx="948900" cy="286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Charbon</a:t>
            </a:r>
            <a:endParaRPr sz="1400" b="0" i="0" u="none" strike="noStrike" cap="none">
              <a:solidFill>
                <a:schemeClr val="dk2"/>
              </a:solidFill>
              <a:latin typeface="Lexend"/>
              <a:ea typeface="Lexend"/>
              <a:cs typeface="Lexend"/>
              <a:sym typeface="Lexend"/>
            </a:endParaRPr>
          </a:p>
        </p:txBody>
      </p:sp>
      <p:sp>
        <p:nvSpPr>
          <p:cNvPr id="1612" name="Google Shape;1612;p95"/>
          <p:cNvSpPr/>
          <p:nvPr/>
        </p:nvSpPr>
        <p:spPr>
          <a:xfrm>
            <a:off x="2923735" y="4954400"/>
            <a:ext cx="948900" cy="286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Pétrole</a:t>
            </a:r>
            <a:endParaRPr sz="1400" b="0" i="0" u="none" strike="noStrike" cap="none">
              <a:solidFill>
                <a:schemeClr val="dk2"/>
              </a:solidFill>
              <a:latin typeface="Lexend"/>
              <a:ea typeface="Lexend"/>
              <a:cs typeface="Lexend"/>
              <a:sym typeface="Lexend"/>
            </a:endParaRPr>
          </a:p>
        </p:txBody>
      </p:sp>
      <p:sp>
        <p:nvSpPr>
          <p:cNvPr id="1613" name="Google Shape;1613;p95"/>
          <p:cNvSpPr/>
          <p:nvPr/>
        </p:nvSpPr>
        <p:spPr>
          <a:xfrm>
            <a:off x="3839284" y="4954400"/>
            <a:ext cx="948900" cy="286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Gaz</a:t>
            </a:r>
            <a:endParaRPr sz="1400" b="0" i="0" u="none" strike="noStrike" cap="none">
              <a:solidFill>
                <a:schemeClr val="dk2"/>
              </a:solidFill>
              <a:latin typeface="Lexend"/>
              <a:ea typeface="Lexend"/>
              <a:cs typeface="Lexend"/>
              <a:sym typeface="Lexend"/>
            </a:endParaRPr>
          </a:p>
        </p:txBody>
      </p:sp>
      <p:sp>
        <p:nvSpPr>
          <p:cNvPr id="1614" name="Google Shape;1614;p95"/>
          <p:cNvSpPr/>
          <p:nvPr/>
        </p:nvSpPr>
        <p:spPr>
          <a:xfrm>
            <a:off x="4766165" y="4954400"/>
            <a:ext cx="948900" cy="286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Bois</a:t>
            </a:r>
            <a:endParaRPr sz="1400" b="0" i="0" u="none" strike="noStrike" cap="none">
              <a:solidFill>
                <a:schemeClr val="dk2"/>
              </a:solidFill>
              <a:latin typeface="Lexend"/>
              <a:ea typeface="Lexend"/>
              <a:cs typeface="Lexend"/>
              <a:sym typeface="Lexend"/>
            </a:endParaRPr>
          </a:p>
        </p:txBody>
      </p:sp>
      <p:sp>
        <p:nvSpPr>
          <p:cNvPr id="1615" name="Google Shape;1615;p95"/>
          <p:cNvSpPr/>
          <p:nvPr/>
        </p:nvSpPr>
        <p:spPr>
          <a:xfrm>
            <a:off x="8226214" y="4954400"/>
            <a:ext cx="1373100" cy="286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Solaire</a:t>
            </a:r>
            <a:endParaRPr sz="1400" b="0" i="0" u="none" strike="noStrike" cap="none">
              <a:solidFill>
                <a:schemeClr val="dk2"/>
              </a:solidFill>
              <a:latin typeface="Lexend"/>
              <a:ea typeface="Lexend"/>
              <a:cs typeface="Lexend"/>
              <a:sym typeface="Lexend"/>
            </a:endParaRPr>
          </a:p>
        </p:txBody>
      </p:sp>
      <p:sp>
        <p:nvSpPr>
          <p:cNvPr id="1616" name="Google Shape;1616;p95"/>
          <p:cNvSpPr/>
          <p:nvPr/>
        </p:nvSpPr>
        <p:spPr>
          <a:xfrm>
            <a:off x="9426758" y="4954400"/>
            <a:ext cx="810900" cy="286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Autre</a:t>
            </a:r>
            <a:endParaRPr sz="1400" b="0" i="0" u="none" strike="noStrike" cap="none">
              <a:solidFill>
                <a:schemeClr val="dk2"/>
              </a:solidFill>
              <a:latin typeface="Lexend"/>
              <a:ea typeface="Lexend"/>
              <a:cs typeface="Lexend"/>
              <a:sym typeface="Lexend"/>
            </a:endParaRPr>
          </a:p>
        </p:txBody>
      </p:sp>
      <p:sp>
        <p:nvSpPr>
          <p:cNvPr id="1617" name="Google Shape;1617;p95"/>
          <p:cNvSpPr/>
          <p:nvPr/>
        </p:nvSpPr>
        <p:spPr>
          <a:xfrm>
            <a:off x="5523597" y="4954400"/>
            <a:ext cx="1174800" cy="286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Nucléaire</a:t>
            </a:r>
            <a:endParaRPr sz="1400" b="0" i="0" u="none" strike="noStrike" cap="none">
              <a:solidFill>
                <a:schemeClr val="dk2"/>
              </a:solidFill>
              <a:latin typeface="Lexend"/>
              <a:ea typeface="Lexend"/>
              <a:cs typeface="Lexend"/>
              <a:sym typeface="Lexend"/>
            </a:endParaRPr>
          </a:p>
        </p:txBody>
      </p:sp>
      <p:sp>
        <p:nvSpPr>
          <p:cNvPr id="1618" name="Google Shape;1618;p95"/>
          <p:cNvSpPr/>
          <p:nvPr/>
        </p:nvSpPr>
        <p:spPr>
          <a:xfrm>
            <a:off x="6525224" y="4958250"/>
            <a:ext cx="1071900" cy="286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p:txBody>
      </p:sp>
      <p:sp>
        <p:nvSpPr>
          <p:cNvPr id="1619" name="Google Shape;1619;p95"/>
          <p:cNvSpPr/>
          <p:nvPr/>
        </p:nvSpPr>
        <p:spPr>
          <a:xfrm>
            <a:off x="7577419" y="4954400"/>
            <a:ext cx="810900" cy="286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Éolien</a:t>
            </a:r>
            <a:endParaRPr sz="1400" b="0" i="0" u="none" strike="noStrike" cap="none">
              <a:solidFill>
                <a:schemeClr val="dk2"/>
              </a:solidFill>
              <a:latin typeface="Lexend"/>
              <a:ea typeface="Lexend"/>
              <a:cs typeface="Lexend"/>
              <a:sym typeface="Lexend"/>
            </a:endParaRPr>
          </a:p>
        </p:txBody>
      </p:sp>
      <p:sp>
        <p:nvSpPr>
          <p:cNvPr id="1620" name="Google Shape;1620;p95"/>
          <p:cNvSpPr/>
          <p:nvPr/>
        </p:nvSpPr>
        <p:spPr>
          <a:xfrm>
            <a:off x="6425867" y="4954400"/>
            <a:ext cx="1329600" cy="28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Hydraulique</a:t>
            </a:r>
            <a:endParaRPr sz="1400" b="0" i="0" u="none" strike="noStrike" cap="none">
              <a:solidFill>
                <a:schemeClr val="dk2"/>
              </a:solidFill>
              <a:latin typeface="Lexend"/>
              <a:ea typeface="Lexend"/>
              <a:cs typeface="Lexend"/>
              <a:sym typeface="Lexen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1624"/>
        <p:cNvGrpSpPr/>
        <p:nvPr/>
      </p:nvGrpSpPr>
      <p:grpSpPr>
        <a:xfrm>
          <a:off x="0" y="0"/>
          <a:ext cx="0" cy="0"/>
          <a:chOff x="0" y="0"/>
          <a:chExt cx="0" cy="0"/>
        </a:xfrm>
      </p:grpSpPr>
      <p:pic>
        <p:nvPicPr>
          <p:cNvPr id="1625" name="Google Shape;1625;p96"/>
          <p:cNvPicPr preferRelativeResize="0"/>
          <p:nvPr/>
        </p:nvPicPr>
        <p:blipFill rotWithShape="1">
          <a:blip r:embed="rId3">
            <a:alphaModFix/>
          </a:blip>
          <a:srcRect/>
          <a:stretch/>
        </p:blipFill>
        <p:spPr>
          <a:xfrm>
            <a:off x="85725" y="71100"/>
            <a:ext cx="12020700" cy="6715800"/>
          </a:xfrm>
          <a:prstGeom prst="roundRect">
            <a:avLst>
              <a:gd name="adj" fmla="val 3688"/>
            </a:avLst>
          </a:prstGeom>
          <a:noFill/>
          <a:ln>
            <a:noFill/>
          </a:ln>
        </p:spPr>
      </p:pic>
      <p:sp>
        <p:nvSpPr>
          <p:cNvPr id="1626" name="Google Shape;1626;p96"/>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FFFAF2"/>
                </a:solidFill>
                <a:latin typeface="Lexend"/>
                <a:ea typeface="Lexend"/>
                <a:cs typeface="Lexend"/>
                <a:sym typeface="Lexend"/>
              </a:rPr>
              <a:t>Tour Collectif</a:t>
            </a:r>
            <a:endParaRPr sz="1900" b="0" i="0" u="none" strike="noStrike" cap="none">
              <a:solidFill>
                <a:srgbClr val="FFFAF2"/>
              </a:solidFill>
              <a:latin typeface="Lexend"/>
              <a:ea typeface="Lexend"/>
              <a:cs typeface="Lexend"/>
              <a:sym typeface="Lexend"/>
            </a:endParaRPr>
          </a:p>
        </p:txBody>
      </p:sp>
      <p:sp>
        <p:nvSpPr>
          <p:cNvPr id="1627" name="Google Shape;1627;p96"/>
          <p:cNvSpPr/>
          <p:nvPr/>
        </p:nvSpPr>
        <p:spPr>
          <a:xfrm>
            <a:off x="3467025" y="4800500"/>
            <a:ext cx="8553600" cy="1710000"/>
          </a:xfrm>
          <a:prstGeom prst="roundRect">
            <a:avLst>
              <a:gd name="adj" fmla="val 16667"/>
            </a:avLst>
          </a:prstGeom>
          <a:solidFill>
            <a:srgbClr val="27423A">
              <a:alpha val="6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96"/>
          <p:cNvSpPr/>
          <p:nvPr/>
        </p:nvSpPr>
        <p:spPr>
          <a:xfrm>
            <a:off x="180975" y="137875"/>
            <a:ext cx="3276600" cy="1710000"/>
          </a:xfrm>
          <a:prstGeom prst="roundRect">
            <a:avLst>
              <a:gd name="adj" fmla="val 16667"/>
            </a:avLst>
          </a:prstGeom>
          <a:solidFill>
            <a:srgbClr val="27423A">
              <a:alpha val="6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96"/>
          <p:cNvSpPr/>
          <p:nvPr/>
        </p:nvSpPr>
        <p:spPr>
          <a:xfrm>
            <a:off x="3256125" y="4634575"/>
            <a:ext cx="8774100" cy="26568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11300">
                <a:solidFill>
                  <a:srgbClr val="FFFAF2"/>
                </a:solidFill>
                <a:latin typeface="Lexend Thin"/>
                <a:ea typeface="Lexend Thin"/>
                <a:cs typeface="Lexend Thin"/>
                <a:sym typeface="Lexend Thin"/>
              </a:rPr>
              <a:t>2040</a:t>
            </a:r>
            <a:r>
              <a:rPr lang="fr-FR" sz="11300" b="0" i="0" u="none" strike="noStrike" cap="none">
                <a:solidFill>
                  <a:srgbClr val="FFFAF2"/>
                </a:solidFill>
                <a:latin typeface="Lexend Thin"/>
                <a:ea typeface="Lexend Thin"/>
                <a:cs typeface="Lexend Thin"/>
                <a:sym typeface="Lexend Thin"/>
              </a:rPr>
              <a:t> </a:t>
            </a:r>
            <a:r>
              <a:rPr lang="fr-FR" sz="11300" b="0" i="0" u="none" strike="noStrike" cap="none">
                <a:solidFill>
                  <a:srgbClr val="BB8A61"/>
                </a:solidFill>
                <a:latin typeface="Lexend Thin"/>
                <a:ea typeface="Lexend Thin"/>
                <a:cs typeface="Lexend Thin"/>
                <a:sym typeface="Lexend Thin"/>
              </a:rPr>
              <a:t>-</a:t>
            </a:r>
            <a:r>
              <a:rPr lang="fr-FR" sz="11300" b="0" i="0" u="none" strike="noStrike" cap="none">
                <a:solidFill>
                  <a:srgbClr val="FFFAF2"/>
                </a:solidFill>
                <a:latin typeface="Lexend Thin"/>
                <a:ea typeface="Lexend Thin"/>
                <a:cs typeface="Lexend Thin"/>
                <a:sym typeface="Lexend Thin"/>
              </a:rPr>
              <a:t> </a:t>
            </a:r>
            <a:r>
              <a:rPr lang="fr-FR" sz="11300">
                <a:solidFill>
                  <a:srgbClr val="FFFAF2"/>
                </a:solidFill>
                <a:latin typeface="Lexend Thin"/>
                <a:ea typeface="Lexend Thin"/>
                <a:cs typeface="Lexend Thin"/>
                <a:sym typeface="Lexend Thin"/>
              </a:rPr>
              <a:t>2043</a:t>
            </a:r>
            <a:endParaRPr sz="1800" b="1" i="0" u="none" strike="noStrike" cap="none">
              <a:solidFill>
                <a:srgbClr val="27423A"/>
              </a:solidFill>
              <a:latin typeface="Lexend"/>
              <a:ea typeface="Lexend"/>
              <a:cs typeface="Lexend"/>
              <a:sym typeface="Lexend"/>
            </a:endParaRPr>
          </a:p>
        </p:txBody>
      </p:sp>
      <p:sp>
        <p:nvSpPr>
          <p:cNvPr id="1630" name="Google Shape;1630;p96"/>
          <p:cNvSpPr/>
          <p:nvPr/>
        </p:nvSpPr>
        <p:spPr>
          <a:xfrm>
            <a:off x="182500" y="43375"/>
            <a:ext cx="5756100" cy="18228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FFFAF2"/>
                </a:solidFill>
                <a:latin typeface="Lexend"/>
                <a:ea typeface="Lexend"/>
                <a:cs typeface="Lexend"/>
                <a:sym typeface="Lexend"/>
              </a:rPr>
              <a:t>Tour 6</a:t>
            </a:r>
            <a:endParaRPr sz="7200" b="1" i="0" u="none" strike="noStrike" cap="none">
              <a:solidFill>
                <a:srgbClr val="FFFAF2"/>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r>
              <a:rPr lang="fr-FR" sz="3100" b="1" i="0" u="none" strike="noStrike" cap="none">
                <a:solidFill>
                  <a:srgbClr val="FFFAF2"/>
                </a:solidFill>
                <a:latin typeface="Lexend"/>
                <a:ea typeface="Lexend"/>
                <a:cs typeface="Lexend"/>
                <a:sym typeface="Lexend"/>
              </a:rPr>
              <a:t> </a:t>
            </a:r>
            <a:r>
              <a:rPr lang="fr-FR" sz="3500" b="1" i="0" u="none" strike="noStrike" cap="none">
                <a:solidFill>
                  <a:srgbClr val="FFFAF2"/>
                </a:solidFill>
                <a:latin typeface="Lexend"/>
                <a:ea typeface="Lexend"/>
                <a:cs typeface="Lexend"/>
                <a:sym typeface="Lexend"/>
              </a:rPr>
              <a:t>Lancement </a:t>
            </a:r>
            <a:r>
              <a:rPr lang="fr-FR" sz="3500" b="1" i="0" u="none" strike="noStrike" cap="none">
                <a:solidFill>
                  <a:srgbClr val="BB8A61"/>
                </a:solidFill>
                <a:latin typeface="Lexend"/>
                <a:ea typeface="Lexend"/>
                <a:cs typeface="Lexend"/>
                <a:sym typeface="Lexend"/>
              </a:rPr>
              <a:t>!</a:t>
            </a:r>
            <a:endParaRPr sz="3500" b="1" i="0" u="none" strike="noStrike" cap="none">
              <a:solidFill>
                <a:srgbClr val="BB8A61"/>
              </a:solidFill>
              <a:latin typeface="Lexend"/>
              <a:ea typeface="Lexend"/>
              <a:cs typeface="Lexend"/>
              <a:sym typeface="Lexend"/>
            </a:endParaRPr>
          </a:p>
        </p:txBody>
      </p:sp>
      <p:pic>
        <p:nvPicPr>
          <p:cNvPr id="1631" name="Google Shape;1631;p96"/>
          <p:cNvPicPr preferRelativeResize="0"/>
          <p:nvPr/>
        </p:nvPicPr>
        <p:blipFill>
          <a:blip r:embed="rId4">
            <a:alphaModFix amt="94000"/>
          </a:blip>
          <a:stretch>
            <a:fillRect/>
          </a:stretch>
        </p:blipFill>
        <p:spPr>
          <a:xfrm>
            <a:off x="305725" y="5621646"/>
            <a:ext cx="895499" cy="8297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97"/>
          <p:cNvSpPr/>
          <p:nvPr/>
        </p:nvSpPr>
        <p:spPr>
          <a:xfrm>
            <a:off x="171450" y="221700"/>
            <a:ext cx="120207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23A"/>
                </a:solidFill>
                <a:latin typeface="Lexend"/>
                <a:ea typeface="Lexend"/>
                <a:cs typeface="Lexend"/>
                <a:sym typeface="Lexend"/>
              </a:rPr>
              <a:t>Expertise </a:t>
            </a:r>
            <a:r>
              <a:rPr lang="fr-FR" sz="4900" b="1" i="0" u="none" strike="noStrike" cap="none">
                <a:solidFill>
                  <a:srgbClr val="BB8A61"/>
                </a:solidFill>
                <a:latin typeface="Lexend"/>
                <a:ea typeface="Lexend"/>
                <a:cs typeface="Lexend"/>
                <a:sym typeface="Lexend"/>
              </a:rPr>
              <a:t>&amp;</a:t>
            </a:r>
            <a:r>
              <a:rPr lang="fr-FR" sz="4900" b="1" i="0" u="none" strike="noStrike" cap="none">
                <a:solidFill>
                  <a:srgbClr val="27423A"/>
                </a:solidFill>
                <a:latin typeface="Lexend"/>
                <a:ea typeface="Lexend"/>
                <a:cs typeface="Lexend"/>
                <a:sym typeface="Lexend"/>
              </a:rPr>
              <a:t> décisions</a:t>
            </a:r>
            <a:endParaRPr sz="4900" b="1" i="0" u="none" strike="noStrike" cap="none">
              <a:solidFill>
                <a:srgbClr val="27423A"/>
              </a:solidFill>
              <a:latin typeface="Lexend"/>
              <a:ea typeface="Lexend"/>
              <a:cs typeface="Lexend"/>
              <a:sym typeface="Lexend"/>
            </a:endParaRPr>
          </a:p>
        </p:txBody>
      </p:sp>
      <p:sp>
        <p:nvSpPr>
          <p:cNvPr id="1637" name="Google Shape;1637;p97"/>
          <p:cNvSpPr txBox="1"/>
          <p:nvPr/>
        </p:nvSpPr>
        <p:spPr>
          <a:xfrm>
            <a:off x="292550" y="1491950"/>
            <a:ext cx="6813000" cy="4719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2400" b="0" i="0" u="none" strike="noStrike" cap="none">
                <a:solidFill>
                  <a:srgbClr val="274139"/>
                </a:solidFill>
                <a:latin typeface="Lexend"/>
                <a:ea typeface="Lexend"/>
                <a:cs typeface="Lexend"/>
                <a:sym typeface="Lexend"/>
              </a:rPr>
              <a:t>Les </a:t>
            </a:r>
            <a:r>
              <a:rPr lang="fr-FR" sz="2400" b="1" i="0" u="none" strike="noStrike" cap="none">
                <a:solidFill>
                  <a:srgbClr val="BB8A61"/>
                </a:solidFill>
                <a:latin typeface="Lexend"/>
                <a:ea typeface="Lexend"/>
                <a:cs typeface="Lexend"/>
                <a:sym typeface="Lexend"/>
              </a:rPr>
              <a:t>décideurs et décideuses politiques</a:t>
            </a:r>
            <a:r>
              <a:rPr lang="fr-FR" sz="2400" b="0" i="0" u="none" strike="noStrike" cap="none">
                <a:solidFill>
                  <a:srgbClr val="274139"/>
                </a:solidFill>
                <a:latin typeface="Lexend"/>
                <a:ea typeface="Lexend"/>
                <a:cs typeface="Lexend"/>
                <a:sym typeface="Lexend"/>
              </a:rPr>
              <a:t> convoquent des </a:t>
            </a:r>
            <a:r>
              <a:rPr lang="fr-FR" sz="2400" b="1" i="0" u="none" strike="noStrike" cap="none">
                <a:solidFill>
                  <a:srgbClr val="BB8A61"/>
                </a:solidFill>
                <a:latin typeface="Lexend"/>
                <a:ea typeface="Lexend"/>
                <a:cs typeface="Lexend"/>
                <a:sym typeface="Lexend"/>
              </a:rPr>
              <a:t>spécialistes</a:t>
            </a:r>
            <a:r>
              <a:rPr lang="fr-FR" sz="2400" b="0" i="0" u="none" strike="noStrike" cap="none">
                <a:solidFill>
                  <a:srgbClr val="274139"/>
                </a:solidFill>
                <a:latin typeface="Lexend"/>
                <a:ea typeface="Lexend"/>
                <a:cs typeface="Lexend"/>
                <a:sym typeface="Lexend"/>
              </a:rPr>
              <a:t> pour les éclairer sur les choix possibles.</a:t>
            </a:r>
            <a:endParaRPr sz="2400" b="0" i="0" u="none" strike="noStrike" cap="none">
              <a:solidFill>
                <a:srgbClr val="274139"/>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2600"/>
              <a:buFont typeface="Arial"/>
              <a:buNone/>
            </a:pPr>
            <a:endParaRPr sz="2400" b="0" i="0" u="none" strike="noStrike" cap="none">
              <a:solidFill>
                <a:srgbClr val="274139"/>
              </a:solidFill>
              <a:latin typeface="Lexend"/>
              <a:ea typeface="Lexend"/>
              <a:cs typeface="Lexend"/>
              <a:sym typeface="Lexend"/>
            </a:endParaRPr>
          </a:p>
          <a:p>
            <a:pPr marL="457200" marR="0" lvl="0" indent="-374650" algn="l" rtl="0">
              <a:lnSpc>
                <a:spcPct val="100000"/>
              </a:lnSpc>
              <a:spcBef>
                <a:spcPts val="0"/>
              </a:spcBef>
              <a:spcAft>
                <a:spcPts val="0"/>
              </a:spcAft>
              <a:buClr>
                <a:srgbClr val="274139"/>
              </a:buClr>
              <a:buSzPts val="2300"/>
              <a:buFont typeface="Lexend"/>
              <a:buChar char="●"/>
            </a:pPr>
            <a:r>
              <a:rPr lang="fr-FR" sz="2300" b="0" i="0" u="none" strike="noStrike" cap="none">
                <a:solidFill>
                  <a:srgbClr val="274139"/>
                </a:solidFill>
                <a:latin typeface="Lexend"/>
                <a:ea typeface="Lexend"/>
                <a:cs typeface="Lexend"/>
                <a:sym typeface="Lexend"/>
              </a:rPr>
              <a:t>Les spécialistes vont </a:t>
            </a:r>
            <a:r>
              <a:rPr lang="fr-FR" sz="2300" b="1" i="0" u="none" strike="noStrike" cap="none">
                <a:solidFill>
                  <a:srgbClr val="BB8A61"/>
                </a:solidFill>
                <a:latin typeface="Lexend"/>
                <a:ea typeface="Lexend"/>
                <a:cs typeface="Lexend"/>
                <a:sym typeface="Lexend"/>
              </a:rPr>
              <a:t>présenter</a:t>
            </a:r>
            <a:r>
              <a:rPr lang="fr-FR" sz="2300" b="0" i="0" u="none" strike="noStrike" cap="none">
                <a:solidFill>
                  <a:srgbClr val="274139"/>
                </a:solidFill>
                <a:latin typeface="Lexend"/>
                <a:ea typeface="Lexend"/>
                <a:cs typeface="Lexend"/>
                <a:sym typeface="Lexend"/>
              </a:rPr>
              <a:t> </a:t>
            </a:r>
            <a:br>
              <a:rPr lang="fr-FR" sz="2300" b="0" i="0" u="none" strike="noStrike" cap="none">
                <a:solidFill>
                  <a:srgbClr val="274139"/>
                </a:solidFill>
                <a:latin typeface="Lexend"/>
                <a:ea typeface="Lexend"/>
                <a:cs typeface="Lexend"/>
                <a:sym typeface="Lexend"/>
              </a:rPr>
            </a:br>
            <a:r>
              <a:rPr lang="fr-FR" sz="2300" b="0" i="0" u="none" strike="noStrike" cap="none">
                <a:solidFill>
                  <a:srgbClr val="274139"/>
                </a:solidFill>
                <a:latin typeface="Lexend"/>
                <a:ea typeface="Lexend"/>
                <a:cs typeface="Lexend"/>
                <a:sym typeface="Lexend"/>
              </a:rPr>
              <a:t>les actions et </a:t>
            </a:r>
            <a:r>
              <a:rPr lang="fr-FR" sz="2300" b="1" i="0" u="none" strike="noStrike" cap="none">
                <a:solidFill>
                  <a:srgbClr val="BB8A61"/>
                </a:solidFill>
                <a:latin typeface="Lexend"/>
                <a:ea typeface="Lexend"/>
                <a:cs typeface="Lexend"/>
                <a:sym typeface="Lexend"/>
              </a:rPr>
              <a:t>conseiller</a:t>
            </a:r>
            <a:r>
              <a:rPr lang="fr-FR" sz="2300" b="0" i="0" u="none" strike="noStrike" cap="none">
                <a:solidFill>
                  <a:srgbClr val="274139"/>
                </a:solidFill>
                <a:latin typeface="Lexend"/>
                <a:ea typeface="Lexend"/>
                <a:cs typeface="Lexend"/>
                <a:sym typeface="Lexend"/>
              </a:rPr>
              <a:t> les décideurs.</a:t>
            </a:r>
            <a:endParaRPr sz="2300" b="0" i="0" u="none" strike="noStrike" cap="none">
              <a:solidFill>
                <a:srgbClr val="274139"/>
              </a:solidFill>
              <a:latin typeface="Lexend"/>
              <a:ea typeface="Lexend"/>
              <a:cs typeface="Lexend"/>
              <a:sym typeface="Lexend"/>
            </a:endParaRPr>
          </a:p>
          <a:p>
            <a:pPr marL="0" marR="0" lvl="0" indent="0" algn="l" rtl="0">
              <a:lnSpc>
                <a:spcPct val="100000"/>
              </a:lnSpc>
              <a:spcBef>
                <a:spcPts val="0"/>
              </a:spcBef>
              <a:spcAft>
                <a:spcPts val="0"/>
              </a:spcAft>
              <a:buClr>
                <a:schemeClr val="dk1"/>
              </a:buClr>
              <a:buSzPts val="2600"/>
              <a:buFont typeface="Arial"/>
              <a:buNone/>
            </a:pPr>
            <a:endParaRPr sz="2300" b="0" i="0" u="none" strike="noStrike" cap="none">
              <a:solidFill>
                <a:srgbClr val="274139"/>
              </a:solidFill>
              <a:latin typeface="Lexend"/>
              <a:ea typeface="Lexend"/>
              <a:cs typeface="Lexend"/>
              <a:sym typeface="Lexend"/>
            </a:endParaRPr>
          </a:p>
          <a:p>
            <a:pPr marL="457200" marR="0" lvl="0" indent="-374650" algn="l" rtl="0">
              <a:lnSpc>
                <a:spcPct val="100000"/>
              </a:lnSpc>
              <a:spcBef>
                <a:spcPts val="0"/>
              </a:spcBef>
              <a:spcAft>
                <a:spcPts val="0"/>
              </a:spcAft>
              <a:buClr>
                <a:srgbClr val="274139"/>
              </a:buClr>
              <a:buSzPts val="2300"/>
              <a:buFont typeface="Lexend"/>
              <a:buChar char="●"/>
            </a:pPr>
            <a:r>
              <a:rPr lang="fr-FR" sz="2300" b="0" i="0" u="none" strike="noStrike" cap="none">
                <a:solidFill>
                  <a:srgbClr val="274139"/>
                </a:solidFill>
                <a:latin typeface="Lexend"/>
                <a:ea typeface="Lexend"/>
                <a:cs typeface="Lexend"/>
                <a:sym typeface="Lexend"/>
              </a:rPr>
              <a:t>Les décideurs analysent l’</a:t>
            </a:r>
            <a:r>
              <a:rPr lang="fr-FR" sz="2300" b="1" i="0" u="none" strike="noStrike" cap="none">
                <a:solidFill>
                  <a:srgbClr val="BB8A61"/>
                </a:solidFill>
                <a:latin typeface="Lexend"/>
                <a:ea typeface="Lexend"/>
                <a:cs typeface="Lexend"/>
                <a:sym typeface="Lexend"/>
              </a:rPr>
              <a:t>empreinte carbone</a:t>
            </a:r>
            <a:r>
              <a:rPr lang="fr-FR" sz="2300" b="0" i="0" u="none" strike="noStrike" cap="none">
                <a:solidFill>
                  <a:srgbClr val="274139"/>
                </a:solidFill>
                <a:latin typeface="Lexend"/>
                <a:ea typeface="Lexend"/>
                <a:cs typeface="Lexend"/>
                <a:sym typeface="Lexend"/>
              </a:rPr>
              <a:t>, identifient une </a:t>
            </a:r>
            <a:r>
              <a:rPr lang="fr-FR" sz="2300" b="1" i="0" u="none" strike="noStrike" cap="none">
                <a:solidFill>
                  <a:srgbClr val="BB8A61"/>
                </a:solidFill>
                <a:latin typeface="Lexend"/>
                <a:ea typeface="Lexend"/>
                <a:cs typeface="Lexend"/>
                <a:sym typeface="Lexend"/>
              </a:rPr>
              <a:t>stratégie</a:t>
            </a:r>
            <a:r>
              <a:rPr lang="fr-FR" sz="2300" b="0" i="0" u="none" strike="noStrike" cap="none">
                <a:solidFill>
                  <a:srgbClr val="274139"/>
                </a:solidFill>
                <a:latin typeface="Lexend"/>
                <a:ea typeface="Lexend"/>
                <a:cs typeface="Lexend"/>
                <a:sym typeface="Lexend"/>
              </a:rPr>
              <a:t> (que faut-il réduire en priorité ?), écoutent les spécialistes et décident.</a:t>
            </a:r>
            <a:endParaRPr sz="2300" b="0" i="0" u="none" strike="noStrike" cap="none">
              <a:solidFill>
                <a:srgbClr val="274139"/>
              </a:solidFill>
              <a:latin typeface="Lexend"/>
              <a:ea typeface="Lexend"/>
              <a:cs typeface="Lexend"/>
              <a:sym typeface="Lexend"/>
            </a:endParaRPr>
          </a:p>
        </p:txBody>
      </p:sp>
      <p:pic>
        <p:nvPicPr>
          <p:cNvPr id="1638" name="Google Shape;1638;p97"/>
          <p:cNvPicPr preferRelativeResize="0"/>
          <p:nvPr/>
        </p:nvPicPr>
        <p:blipFill rotWithShape="1">
          <a:blip r:embed="rId3">
            <a:alphaModFix/>
          </a:blip>
          <a:srcRect/>
          <a:stretch/>
        </p:blipFill>
        <p:spPr>
          <a:xfrm>
            <a:off x="7611903" y="2468039"/>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39" name="Google Shape;1639;p97"/>
          <p:cNvPicPr preferRelativeResize="0"/>
          <p:nvPr/>
        </p:nvPicPr>
        <p:blipFill rotWithShape="1">
          <a:blip r:embed="rId4">
            <a:alphaModFix/>
          </a:blip>
          <a:srcRect/>
          <a:stretch/>
        </p:blipFill>
        <p:spPr>
          <a:xfrm>
            <a:off x="8624867" y="2468039"/>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40" name="Google Shape;1640;p97"/>
          <p:cNvPicPr preferRelativeResize="0"/>
          <p:nvPr/>
        </p:nvPicPr>
        <p:blipFill rotWithShape="1">
          <a:blip r:embed="rId5">
            <a:alphaModFix/>
          </a:blip>
          <a:srcRect/>
          <a:stretch/>
        </p:blipFill>
        <p:spPr>
          <a:xfrm>
            <a:off x="9637831" y="2468039"/>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41" name="Google Shape;1641;p97"/>
          <p:cNvPicPr preferRelativeResize="0"/>
          <p:nvPr/>
        </p:nvPicPr>
        <p:blipFill rotWithShape="1">
          <a:blip r:embed="rId6">
            <a:alphaModFix/>
          </a:blip>
          <a:srcRect/>
          <a:stretch/>
        </p:blipFill>
        <p:spPr>
          <a:xfrm>
            <a:off x="10650845" y="2468039"/>
            <a:ext cx="825000" cy="825000"/>
          </a:xfrm>
          <a:prstGeom prst="roundRect">
            <a:avLst>
              <a:gd name="adj" fmla="val 17314"/>
            </a:avLst>
          </a:prstGeom>
          <a:noFill/>
          <a:ln w="19050" cap="flat" cmpd="sng">
            <a:solidFill>
              <a:srgbClr val="BB8A61"/>
            </a:solidFill>
            <a:prstDash val="solid"/>
            <a:round/>
            <a:headEnd type="none" w="sm" len="sm"/>
            <a:tailEnd type="none" w="sm" len="sm"/>
          </a:ln>
        </p:spPr>
      </p:pic>
      <p:pic>
        <p:nvPicPr>
          <p:cNvPr id="1642" name="Google Shape;1642;p97"/>
          <p:cNvPicPr preferRelativeResize="0"/>
          <p:nvPr/>
        </p:nvPicPr>
        <p:blipFill rotWithShape="1">
          <a:blip r:embed="rId7">
            <a:alphaModFix/>
          </a:blip>
          <a:srcRect/>
          <a:stretch/>
        </p:blipFill>
        <p:spPr>
          <a:xfrm>
            <a:off x="9131396" y="3611050"/>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43" name="Google Shape;1643;p97"/>
          <p:cNvPicPr preferRelativeResize="0"/>
          <p:nvPr/>
        </p:nvPicPr>
        <p:blipFill rotWithShape="1">
          <a:blip r:embed="rId8">
            <a:alphaModFix/>
          </a:blip>
          <a:srcRect/>
          <a:stretch/>
        </p:blipFill>
        <p:spPr>
          <a:xfrm>
            <a:off x="10144339" y="3611050"/>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44" name="Google Shape;1644;p97"/>
          <p:cNvPicPr preferRelativeResize="0"/>
          <p:nvPr/>
        </p:nvPicPr>
        <p:blipFill rotWithShape="1">
          <a:blip r:embed="rId9">
            <a:alphaModFix/>
          </a:blip>
          <a:srcRect/>
          <a:stretch/>
        </p:blipFill>
        <p:spPr>
          <a:xfrm>
            <a:off x="11157311" y="3611037"/>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45" name="Google Shape;1645;p97"/>
          <p:cNvPicPr preferRelativeResize="0"/>
          <p:nvPr/>
        </p:nvPicPr>
        <p:blipFill rotWithShape="1">
          <a:blip r:embed="rId10">
            <a:alphaModFix/>
          </a:blip>
          <a:srcRect/>
          <a:stretch/>
        </p:blipFill>
        <p:spPr>
          <a:xfrm>
            <a:off x="7630533" y="4754057"/>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46" name="Google Shape;1646;p97"/>
          <p:cNvPicPr preferRelativeResize="0"/>
          <p:nvPr/>
        </p:nvPicPr>
        <p:blipFill rotWithShape="1">
          <a:blip r:embed="rId11">
            <a:alphaModFix/>
          </a:blip>
          <a:srcRect/>
          <a:stretch/>
        </p:blipFill>
        <p:spPr>
          <a:xfrm>
            <a:off x="7105496" y="3611048"/>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47" name="Google Shape;1647;p97"/>
          <p:cNvPicPr preferRelativeResize="0"/>
          <p:nvPr/>
        </p:nvPicPr>
        <p:blipFill rotWithShape="1">
          <a:blip r:embed="rId12">
            <a:alphaModFix/>
          </a:blip>
          <a:srcRect/>
          <a:stretch/>
        </p:blipFill>
        <p:spPr>
          <a:xfrm>
            <a:off x="8634178" y="4754043"/>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48" name="Google Shape;1648;p97"/>
          <p:cNvPicPr preferRelativeResize="0"/>
          <p:nvPr/>
        </p:nvPicPr>
        <p:blipFill rotWithShape="1">
          <a:blip r:embed="rId13">
            <a:alphaModFix/>
          </a:blip>
          <a:srcRect/>
          <a:stretch/>
        </p:blipFill>
        <p:spPr>
          <a:xfrm>
            <a:off x="9637837" y="4753998"/>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49" name="Google Shape;1649;p97"/>
          <p:cNvPicPr preferRelativeResize="0"/>
          <p:nvPr/>
        </p:nvPicPr>
        <p:blipFill rotWithShape="1">
          <a:blip r:embed="rId14">
            <a:alphaModFix/>
          </a:blip>
          <a:srcRect/>
          <a:stretch/>
        </p:blipFill>
        <p:spPr>
          <a:xfrm>
            <a:off x="10650845" y="4754061"/>
            <a:ext cx="825000" cy="8250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50" name="Google Shape;1650;p97"/>
          <p:cNvPicPr preferRelativeResize="0"/>
          <p:nvPr/>
        </p:nvPicPr>
        <p:blipFill rotWithShape="1">
          <a:blip r:embed="rId15">
            <a:alphaModFix/>
          </a:blip>
          <a:srcRect l="2722" r="2732"/>
          <a:stretch/>
        </p:blipFill>
        <p:spPr>
          <a:xfrm>
            <a:off x="7611900" y="818154"/>
            <a:ext cx="3864000" cy="1332000"/>
          </a:xfrm>
          <a:prstGeom prst="roundRect">
            <a:avLst>
              <a:gd name="adj" fmla="val 16667"/>
            </a:avLst>
          </a:prstGeom>
          <a:noFill/>
          <a:ln w="19050" cap="flat" cmpd="sng">
            <a:solidFill>
              <a:srgbClr val="BB8A61"/>
            </a:solidFill>
            <a:prstDash val="solid"/>
            <a:round/>
            <a:headEnd type="none" w="sm" len="sm"/>
            <a:tailEnd type="none" w="sm" len="sm"/>
          </a:ln>
        </p:spPr>
      </p:pic>
      <p:sp>
        <p:nvSpPr>
          <p:cNvPr id="1651" name="Google Shape;1651;p97"/>
          <p:cNvSpPr/>
          <p:nvPr/>
        </p:nvSpPr>
        <p:spPr>
          <a:xfrm>
            <a:off x="7539600" y="763850"/>
            <a:ext cx="4008600" cy="1440600"/>
          </a:xfrm>
          <a:prstGeom prst="roundRect">
            <a:avLst>
              <a:gd name="adj" fmla="val 16667"/>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97"/>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88</a:t>
            </a:fld>
            <a:endParaRPr/>
          </a:p>
        </p:txBody>
      </p:sp>
      <p:sp>
        <p:nvSpPr>
          <p:cNvPr id="1653" name="Google Shape;1653;p97"/>
          <p:cNvSpPr/>
          <p:nvPr/>
        </p:nvSpPr>
        <p:spPr>
          <a:xfrm rot="1053">
            <a:off x="8711714" y="6038625"/>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2900">
                <a:solidFill>
                  <a:srgbClr val="274139"/>
                </a:solidFill>
                <a:latin typeface="Lexend"/>
                <a:ea typeface="Lexend"/>
                <a:cs typeface="Lexend"/>
                <a:sym typeface="Lexend"/>
              </a:rPr>
              <a:t>2040</a:t>
            </a:r>
            <a:r>
              <a:rPr lang="fr-FR" sz="2900" b="0" i="0" u="none" strike="noStrike" cap="none">
                <a:solidFill>
                  <a:srgbClr val="BB8A61"/>
                </a:solidFill>
                <a:latin typeface="Lexend"/>
                <a:ea typeface="Lexend"/>
                <a:cs typeface="Lexend"/>
                <a:sym typeface="Lexend"/>
              </a:rPr>
              <a:t>-</a:t>
            </a:r>
            <a:r>
              <a:rPr lang="fr-FR" sz="2900">
                <a:solidFill>
                  <a:srgbClr val="274139"/>
                </a:solidFill>
                <a:latin typeface="Lexend"/>
                <a:ea typeface="Lexend"/>
                <a:cs typeface="Lexend"/>
                <a:sym typeface="Lexend"/>
              </a:rPr>
              <a:t>2043</a:t>
            </a:r>
            <a:endParaRPr sz="2900" b="0" i="0" u="none" strike="noStrike" cap="none">
              <a:solidFill>
                <a:srgbClr val="274139"/>
              </a:solidFill>
              <a:latin typeface="Lexend"/>
              <a:ea typeface="Lexend"/>
              <a:cs typeface="Lexend"/>
              <a:sym typeface="Lexend"/>
            </a:endParaRPr>
          </a:p>
        </p:txBody>
      </p:sp>
      <p:pic>
        <p:nvPicPr>
          <p:cNvPr id="1654" name="Google Shape;1654;p97"/>
          <p:cNvPicPr preferRelativeResize="0"/>
          <p:nvPr/>
        </p:nvPicPr>
        <p:blipFill rotWithShape="1">
          <a:blip r:embed="rId16">
            <a:alphaModFix/>
          </a:blip>
          <a:srcRect/>
          <a:stretch/>
        </p:blipFill>
        <p:spPr>
          <a:xfrm>
            <a:off x="8118438" y="3612700"/>
            <a:ext cx="825000" cy="821700"/>
          </a:xfrm>
          <a:prstGeom prst="roundRect">
            <a:avLst>
              <a:gd name="adj" fmla="val 16667"/>
            </a:avLst>
          </a:prstGeom>
          <a:noFill/>
          <a:ln w="19050" cap="flat" cmpd="sng">
            <a:solidFill>
              <a:srgbClr val="BB8A61"/>
            </a:solidFill>
            <a:prstDash val="solid"/>
            <a:round/>
            <a:headEnd type="none" w="sm" len="sm"/>
            <a:tailEnd type="none" w="sm" len="sm"/>
          </a:ln>
        </p:spPr>
      </p:pic>
      <p:pic>
        <p:nvPicPr>
          <p:cNvPr id="1655" name="Google Shape;1655;p97"/>
          <p:cNvPicPr preferRelativeResize="0"/>
          <p:nvPr/>
        </p:nvPicPr>
        <p:blipFill>
          <a:blip r:embed="rId17">
            <a:alphaModFix amt="83000"/>
          </a:blip>
          <a:stretch>
            <a:fillRect/>
          </a:stretch>
        </p:blipFill>
        <p:spPr>
          <a:xfrm>
            <a:off x="8930500" y="5908499"/>
            <a:ext cx="633975" cy="5874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1659"/>
        <p:cNvGrpSpPr/>
        <p:nvPr/>
      </p:nvGrpSpPr>
      <p:grpSpPr>
        <a:xfrm>
          <a:off x="0" y="0"/>
          <a:ext cx="0" cy="0"/>
          <a:chOff x="0" y="0"/>
          <a:chExt cx="0" cy="0"/>
        </a:xfrm>
      </p:grpSpPr>
      <p:sp>
        <p:nvSpPr>
          <p:cNvPr id="1660" name="Google Shape;1660;p98"/>
          <p:cNvSpPr/>
          <p:nvPr/>
        </p:nvSpPr>
        <p:spPr>
          <a:xfrm>
            <a:off x="8122805" y="1065674"/>
            <a:ext cx="3815700" cy="48009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1" name="Google Shape;1661;p98"/>
          <p:cNvSpPr/>
          <p:nvPr/>
        </p:nvSpPr>
        <p:spPr>
          <a:xfrm>
            <a:off x="4146668" y="1065683"/>
            <a:ext cx="3815700" cy="48009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2" name="Google Shape;1662;p98"/>
          <p:cNvSpPr/>
          <p:nvPr/>
        </p:nvSpPr>
        <p:spPr>
          <a:xfrm>
            <a:off x="262625" y="1065674"/>
            <a:ext cx="3729300" cy="4800900"/>
          </a:xfrm>
          <a:prstGeom prst="roundRect">
            <a:avLst>
              <a:gd name="adj" fmla="val 2728"/>
            </a:avLst>
          </a:prstGeom>
          <a:noFill/>
          <a:ln w="19050" cap="flat" cmpd="sng">
            <a:solidFill>
              <a:srgbClr val="BB8A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3" name="Google Shape;1663;p98"/>
          <p:cNvSpPr/>
          <p:nvPr/>
        </p:nvSpPr>
        <p:spPr>
          <a:xfrm>
            <a:off x="318899" y="244150"/>
            <a:ext cx="65151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900" b="1" i="0" u="none" strike="noStrike" cap="none">
                <a:solidFill>
                  <a:srgbClr val="27423A"/>
                </a:solidFill>
                <a:latin typeface="Lexend"/>
                <a:ea typeface="Lexend"/>
                <a:cs typeface="Lexend"/>
                <a:sym typeface="Lexend"/>
              </a:rPr>
              <a:t>Débat </a:t>
            </a:r>
            <a:r>
              <a:rPr lang="fr-FR" sz="3900" b="1" i="0" u="none" strike="noStrike" cap="none">
                <a:solidFill>
                  <a:srgbClr val="BB8A61"/>
                </a:solidFill>
                <a:latin typeface="Lexend"/>
                <a:ea typeface="Lexend"/>
                <a:cs typeface="Lexend"/>
                <a:sym typeface="Lexend"/>
              </a:rPr>
              <a:t>&amp;</a:t>
            </a:r>
            <a:r>
              <a:rPr lang="fr-FR" sz="3900" b="1" i="0" u="none" strike="noStrike" cap="none">
                <a:solidFill>
                  <a:srgbClr val="27423A"/>
                </a:solidFill>
                <a:latin typeface="Lexend"/>
                <a:ea typeface="Lexend"/>
                <a:cs typeface="Lexend"/>
                <a:sym typeface="Lexend"/>
              </a:rPr>
              <a:t> décision</a:t>
            </a:r>
            <a:endParaRPr sz="3900" b="1" i="0" u="none" strike="noStrike" cap="none">
              <a:solidFill>
                <a:srgbClr val="27423A"/>
              </a:solidFill>
              <a:latin typeface="Lexend"/>
              <a:ea typeface="Lexend"/>
              <a:cs typeface="Lexend"/>
              <a:sym typeface="Lexend"/>
            </a:endParaRPr>
          </a:p>
        </p:txBody>
      </p:sp>
      <p:sp>
        <p:nvSpPr>
          <p:cNvPr id="1664" name="Google Shape;1664;p98"/>
          <p:cNvSpPr txBox="1"/>
          <p:nvPr/>
        </p:nvSpPr>
        <p:spPr>
          <a:xfrm>
            <a:off x="249600" y="1951013"/>
            <a:ext cx="37293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500"/>
              <a:buFont typeface="Arial"/>
              <a:buNone/>
            </a:pPr>
            <a:r>
              <a:rPr lang="fr-FR" sz="2000" b="1" i="0" u="none" strike="noStrike" cap="none">
                <a:solidFill>
                  <a:srgbClr val="27423A"/>
                </a:solidFill>
                <a:latin typeface="Lexend"/>
                <a:ea typeface="Lexend"/>
                <a:cs typeface="Lexend"/>
                <a:sym typeface="Lexend"/>
              </a:rPr>
              <a:t>Rôles</a:t>
            </a:r>
            <a:endParaRPr sz="2000" b="1" i="0" u="none" strike="noStrike" cap="none">
              <a:solidFill>
                <a:srgbClr val="27423A"/>
              </a:solidFill>
              <a:latin typeface="Lexend"/>
              <a:ea typeface="Lexend"/>
              <a:cs typeface="Lexend"/>
              <a:sym typeface="Lexend"/>
            </a:endParaRPr>
          </a:p>
        </p:txBody>
      </p:sp>
      <p:sp>
        <p:nvSpPr>
          <p:cNvPr id="1665" name="Google Shape;1665;p98"/>
          <p:cNvSpPr txBox="1"/>
          <p:nvPr/>
        </p:nvSpPr>
        <p:spPr>
          <a:xfrm>
            <a:off x="318890" y="2522327"/>
            <a:ext cx="3672900" cy="3262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La moitié du groupe incarne le Haut Conseil pour le Climat et vont analyser une carte !</a:t>
            </a: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0"/>
              </a:spcBef>
              <a:spcAft>
                <a:spcPts val="0"/>
              </a:spcAft>
              <a:buClr>
                <a:srgbClr val="000000"/>
              </a:buClr>
              <a:buSzPts val="2000"/>
              <a:buFont typeface="Arial"/>
              <a:buNone/>
            </a:pP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60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L’autre moitié représente les décideurs qui font leurs choix en analysant l’empreinte nationale et les recommandations des experts.</a:t>
            </a: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600"/>
              </a:spcBef>
              <a:spcAft>
                <a:spcPts val="0"/>
              </a:spcAft>
              <a:buClr>
                <a:srgbClr val="000000"/>
              </a:buClr>
              <a:buSzPts val="2000"/>
              <a:buFont typeface="Arial"/>
              <a:buNone/>
            </a:pPr>
            <a:endParaRPr sz="2000" b="0" i="0" u="none" strike="noStrike" cap="none">
              <a:solidFill>
                <a:srgbClr val="273844"/>
              </a:solidFill>
              <a:latin typeface="Lexend Light"/>
              <a:ea typeface="Lexend Light"/>
              <a:cs typeface="Lexend Light"/>
              <a:sym typeface="Lexend Light"/>
            </a:endParaRPr>
          </a:p>
        </p:txBody>
      </p:sp>
      <p:sp>
        <p:nvSpPr>
          <p:cNvPr id="1666" name="Google Shape;1666;p98"/>
          <p:cNvSpPr txBox="1"/>
          <p:nvPr/>
        </p:nvSpPr>
        <p:spPr>
          <a:xfrm>
            <a:off x="5270315" y="6653546"/>
            <a:ext cx="1651500" cy="231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000"/>
              <a:buFont typeface="Arial"/>
              <a:buNone/>
            </a:pPr>
            <a:r>
              <a:rPr lang="fr-FR" sz="1000" b="0" i="0" u="none" strike="noStrike" cap="none">
                <a:solidFill>
                  <a:schemeClr val="lt1"/>
                </a:solidFill>
                <a:latin typeface="Raleway Medium"/>
                <a:ea typeface="Raleway Medium"/>
                <a:cs typeface="Raleway Medium"/>
                <a:sym typeface="Raleway Medium"/>
              </a:rPr>
              <a:t>Tour 6 : 3/3</a:t>
            </a:r>
            <a:endParaRPr sz="1400" b="0" i="0" u="none" strike="noStrike" cap="none">
              <a:solidFill>
                <a:srgbClr val="000000"/>
              </a:solidFill>
              <a:latin typeface="Arial"/>
              <a:ea typeface="Arial"/>
              <a:cs typeface="Arial"/>
              <a:sym typeface="Arial"/>
            </a:endParaRPr>
          </a:p>
        </p:txBody>
      </p:sp>
      <p:sp>
        <p:nvSpPr>
          <p:cNvPr id="1667" name="Google Shape;1667;p98"/>
          <p:cNvSpPr txBox="1"/>
          <p:nvPr/>
        </p:nvSpPr>
        <p:spPr>
          <a:xfrm>
            <a:off x="1425418" y="1206812"/>
            <a:ext cx="14901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4000" b="1" i="0" u="none" strike="noStrike" cap="none">
                <a:solidFill>
                  <a:srgbClr val="BB8A61"/>
                </a:solidFill>
                <a:latin typeface="Lexend"/>
                <a:ea typeface="Lexend"/>
                <a:cs typeface="Lexend"/>
                <a:sym typeface="Lexend"/>
              </a:rPr>
              <a:t>1</a:t>
            </a:r>
            <a:endParaRPr sz="1400" b="1" i="0" u="none" strike="noStrike" cap="none">
              <a:solidFill>
                <a:srgbClr val="BB8A61"/>
              </a:solidFill>
              <a:latin typeface="Lexend"/>
              <a:ea typeface="Lexend"/>
              <a:cs typeface="Lexend"/>
              <a:sym typeface="Lexend"/>
            </a:endParaRPr>
          </a:p>
        </p:txBody>
      </p:sp>
      <p:sp>
        <p:nvSpPr>
          <p:cNvPr id="1668" name="Google Shape;1668;p98"/>
          <p:cNvSpPr txBox="1"/>
          <p:nvPr/>
        </p:nvSpPr>
        <p:spPr>
          <a:xfrm>
            <a:off x="4183425" y="1950988"/>
            <a:ext cx="37791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500"/>
              <a:buFont typeface="Arial"/>
              <a:buNone/>
            </a:pPr>
            <a:r>
              <a:rPr lang="fr-FR" sz="2000" b="1" i="0" u="none" strike="noStrike" cap="none">
                <a:solidFill>
                  <a:srgbClr val="27423A"/>
                </a:solidFill>
                <a:latin typeface="Lexend"/>
                <a:ea typeface="Lexend"/>
                <a:cs typeface="Lexend"/>
                <a:sym typeface="Lexend"/>
              </a:rPr>
              <a:t>Réflexion</a:t>
            </a:r>
            <a:endParaRPr sz="2000" b="1" i="0" u="none" strike="noStrike" cap="none">
              <a:solidFill>
                <a:srgbClr val="27423A"/>
              </a:solidFill>
              <a:latin typeface="Lexend"/>
              <a:ea typeface="Lexend"/>
              <a:cs typeface="Lexend"/>
              <a:sym typeface="Lexend"/>
            </a:endParaRPr>
          </a:p>
        </p:txBody>
      </p:sp>
      <p:sp>
        <p:nvSpPr>
          <p:cNvPr id="1669" name="Google Shape;1669;p98"/>
          <p:cNvSpPr txBox="1"/>
          <p:nvPr/>
        </p:nvSpPr>
        <p:spPr>
          <a:xfrm>
            <a:off x="4254825" y="2514178"/>
            <a:ext cx="3672900" cy="3262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Les experts ont 3-5 minutes pour analyser les cartes, en vue d’une présentation orale aux décideurs.</a:t>
            </a: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600"/>
              </a:spcBef>
              <a:spcAft>
                <a:spcPts val="0"/>
              </a:spcAft>
              <a:buClr>
                <a:srgbClr val="000000"/>
              </a:buClr>
              <a:buSzPts val="2000"/>
              <a:buFont typeface="Arial"/>
              <a:buNone/>
            </a:pP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60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En parallèle, les décideurs analysent l’empreinte carbone et identifient les priorités.</a:t>
            </a: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600"/>
              </a:spcBef>
              <a:spcAft>
                <a:spcPts val="0"/>
              </a:spcAft>
              <a:buClr>
                <a:srgbClr val="000000"/>
              </a:buClr>
              <a:buSzPts val="2000"/>
              <a:buFont typeface="Arial"/>
              <a:buNone/>
            </a:pPr>
            <a:endParaRPr sz="2000" b="0" i="0" u="none" strike="noStrike" cap="none">
              <a:solidFill>
                <a:srgbClr val="273844"/>
              </a:solidFill>
              <a:latin typeface="Lexend Light"/>
              <a:ea typeface="Lexend Light"/>
              <a:cs typeface="Lexend Light"/>
              <a:sym typeface="Lexend Light"/>
            </a:endParaRPr>
          </a:p>
        </p:txBody>
      </p:sp>
      <p:sp>
        <p:nvSpPr>
          <p:cNvPr id="1670" name="Google Shape;1670;p98"/>
          <p:cNvSpPr txBox="1"/>
          <p:nvPr/>
        </p:nvSpPr>
        <p:spPr>
          <a:xfrm>
            <a:off x="5346225" y="1206788"/>
            <a:ext cx="14901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4000" b="1" i="0" u="none" strike="noStrike" cap="none">
                <a:solidFill>
                  <a:srgbClr val="BB8A61"/>
                </a:solidFill>
                <a:latin typeface="Lexend"/>
                <a:ea typeface="Lexend"/>
                <a:cs typeface="Lexend"/>
                <a:sym typeface="Lexend"/>
              </a:rPr>
              <a:t>2</a:t>
            </a:r>
            <a:endParaRPr sz="1400" b="1" i="0" u="none" strike="noStrike" cap="none">
              <a:solidFill>
                <a:srgbClr val="BB8A61"/>
              </a:solidFill>
              <a:latin typeface="Lexend"/>
              <a:ea typeface="Lexend"/>
              <a:cs typeface="Lexend"/>
              <a:sym typeface="Lexend"/>
            </a:endParaRPr>
          </a:p>
        </p:txBody>
      </p:sp>
      <p:sp>
        <p:nvSpPr>
          <p:cNvPr id="1671" name="Google Shape;1671;p98"/>
          <p:cNvSpPr txBox="1"/>
          <p:nvPr/>
        </p:nvSpPr>
        <p:spPr>
          <a:xfrm>
            <a:off x="8122805" y="1959137"/>
            <a:ext cx="38157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500"/>
              <a:buFont typeface="Arial"/>
              <a:buNone/>
            </a:pPr>
            <a:r>
              <a:rPr lang="fr-FR" sz="2000" b="1" i="0" u="none" strike="noStrike" cap="none">
                <a:solidFill>
                  <a:srgbClr val="27423A"/>
                </a:solidFill>
                <a:latin typeface="Lexend"/>
                <a:ea typeface="Lexend"/>
                <a:cs typeface="Lexend"/>
                <a:sym typeface="Lexend"/>
              </a:rPr>
              <a:t>Débat et décisions</a:t>
            </a:r>
            <a:endParaRPr sz="2000" b="1" i="0" u="none" strike="noStrike" cap="none">
              <a:solidFill>
                <a:srgbClr val="27423A"/>
              </a:solidFill>
              <a:latin typeface="Lexend"/>
              <a:ea typeface="Lexend"/>
              <a:cs typeface="Lexend"/>
              <a:sym typeface="Lexend"/>
            </a:endParaRPr>
          </a:p>
        </p:txBody>
      </p:sp>
      <p:sp>
        <p:nvSpPr>
          <p:cNvPr id="1672" name="Google Shape;1672;p98"/>
          <p:cNvSpPr txBox="1"/>
          <p:nvPr/>
        </p:nvSpPr>
        <p:spPr>
          <a:xfrm>
            <a:off x="8194205" y="2522332"/>
            <a:ext cx="3672900" cy="3262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Les experts restituent à tour de rôle l’analyse de leur carte.</a:t>
            </a: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600"/>
              </a:spcBef>
              <a:spcAft>
                <a:spcPts val="0"/>
              </a:spcAft>
              <a:buClr>
                <a:srgbClr val="000000"/>
              </a:buClr>
              <a:buSzPts val="2000"/>
              <a:buFont typeface="Arial"/>
              <a:buNone/>
            </a:pP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60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Les décideurs débattent et décident.</a:t>
            </a: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600"/>
              </a:spcBef>
              <a:spcAft>
                <a:spcPts val="0"/>
              </a:spcAft>
              <a:buClr>
                <a:srgbClr val="000000"/>
              </a:buClr>
              <a:buSzPts val="2000"/>
              <a:buFont typeface="Arial"/>
              <a:buNone/>
            </a:pPr>
            <a:endParaRPr sz="2000" b="0" i="0" u="none" strike="noStrike" cap="none">
              <a:solidFill>
                <a:srgbClr val="273844"/>
              </a:solidFill>
              <a:latin typeface="Lexend Light"/>
              <a:ea typeface="Lexend Light"/>
              <a:cs typeface="Lexend Light"/>
              <a:sym typeface="Lexend Light"/>
            </a:endParaRPr>
          </a:p>
          <a:p>
            <a:pPr marL="0" marR="0" lvl="0" indent="0" algn="ctr" rtl="0">
              <a:lnSpc>
                <a:spcPct val="90000"/>
              </a:lnSpc>
              <a:spcBef>
                <a:spcPts val="600"/>
              </a:spcBef>
              <a:spcAft>
                <a:spcPts val="0"/>
              </a:spcAft>
              <a:buClr>
                <a:srgbClr val="000000"/>
              </a:buClr>
              <a:buSzPts val="2000"/>
              <a:buFont typeface="Arial"/>
              <a:buNone/>
            </a:pPr>
            <a:r>
              <a:rPr lang="fr-FR" sz="2000" b="0" i="0" u="none" strike="noStrike" cap="none">
                <a:solidFill>
                  <a:srgbClr val="273844"/>
                </a:solidFill>
                <a:latin typeface="Lexend Light"/>
                <a:ea typeface="Lexend Light"/>
                <a:cs typeface="Lexend Light"/>
                <a:sym typeface="Lexend Light"/>
              </a:rPr>
              <a:t>Merci de trouver un consensus.</a:t>
            </a:r>
            <a:endParaRPr sz="2000" b="0" i="0" u="none" strike="noStrike" cap="none">
              <a:solidFill>
                <a:srgbClr val="273844"/>
              </a:solidFill>
              <a:latin typeface="Lexend Light"/>
              <a:ea typeface="Lexend Light"/>
              <a:cs typeface="Lexend Light"/>
              <a:sym typeface="Lexend Light"/>
            </a:endParaRPr>
          </a:p>
        </p:txBody>
      </p:sp>
      <p:sp>
        <p:nvSpPr>
          <p:cNvPr id="1673" name="Google Shape;1673;p98"/>
          <p:cNvSpPr txBox="1"/>
          <p:nvPr/>
        </p:nvSpPr>
        <p:spPr>
          <a:xfrm>
            <a:off x="9285605" y="1214930"/>
            <a:ext cx="14901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4000" b="1" i="0" u="none" strike="noStrike" cap="none">
                <a:solidFill>
                  <a:srgbClr val="BB8A61"/>
                </a:solidFill>
                <a:latin typeface="Lexend"/>
                <a:ea typeface="Lexend"/>
                <a:cs typeface="Lexend"/>
                <a:sym typeface="Lexend"/>
              </a:rPr>
              <a:t>3</a:t>
            </a:r>
            <a:endParaRPr sz="1400" b="1" i="0" u="none" strike="noStrike" cap="none">
              <a:solidFill>
                <a:srgbClr val="BB8A61"/>
              </a:solidFill>
              <a:latin typeface="Lexend"/>
              <a:ea typeface="Lexend"/>
              <a:cs typeface="Lexend"/>
              <a:sym typeface="Lexend"/>
            </a:endParaRPr>
          </a:p>
        </p:txBody>
      </p:sp>
      <p:sp>
        <p:nvSpPr>
          <p:cNvPr id="1674" name="Google Shape;1674;p98"/>
          <p:cNvSpPr/>
          <p:nvPr/>
        </p:nvSpPr>
        <p:spPr>
          <a:xfrm rot="1053">
            <a:off x="8711714" y="6038625"/>
            <a:ext cx="2937300" cy="662100"/>
          </a:xfrm>
          <a:prstGeom prst="rect">
            <a:avLst/>
          </a:prstGeom>
          <a:noFill/>
          <a:ln>
            <a:noFill/>
          </a:ln>
        </p:spPr>
        <p:txBody>
          <a:bodyPr spcFirstLastPara="1" wrap="square" lIns="103875" tIns="51925" rIns="103875" bIns="51925"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fr-FR" sz="2900">
                <a:solidFill>
                  <a:srgbClr val="274139"/>
                </a:solidFill>
                <a:latin typeface="Lexend"/>
                <a:ea typeface="Lexend"/>
                <a:cs typeface="Lexend"/>
                <a:sym typeface="Lexend"/>
              </a:rPr>
              <a:t>2040</a:t>
            </a:r>
            <a:r>
              <a:rPr lang="fr-FR" sz="2900" b="0" i="0" u="none" strike="noStrike" cap="none">
                <a:solidFill>
                  <a:srgbClr val="BB8A61"/>
                </a:solidFill>
                <a:latin typeface="Lexend"/>
                <a:ea typeface="Lexend"/>
                <a:cs typeface="Lexend"/>
                <a:sym typeface="Lexend"/>
              </a:rPr>
              <a:t>-</a:t>
            </a:r>
            <a:r>
              <a:rPr lang="fr-FR" sz="2900">
                <a:solidFill>
                  <a:srgbClr val="274139"/>
                </a:solidFill>
                <a:latin typeface="Lexend"/>
                <a:ea typeface="Lexend"/>
                <a:cs typeface="Lexend"/>
                <a:sym typeface="Lexend"/>
              </a:rPr>
              <a:t>2043</a:t>
            </a:r>
            <a:endParaRPr sz="2900" b="0" i="0" u="none" strike="noStrike" cap="none">
              <a:solidFill>
                <a:srgbClr val="274139"/>
              </a:solidFill>
              <a:latin typeface="Lexend"/>
              <a:ea typeface="Lexend"/>
              <a:cs typeface="Lexend"/>
              <a:sym typeface="Lexend"/>
            </a:endParaRPr>
          </a:p>
        </p:txBody>
      </p:sp>
      <p:sp>
        <p:nvSpPr>
          <p:cNvPr id="1675" name="Google Shape;1675;p98"/>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89</a:t>
            </a:fld>
            <a:endParaRPr/>
          </a:p>
        </p:txBody>
      </p:sp>
      <p:pic>
        <p:nvPicPr>
          <p:cNvPr id="1676" name="Google Shape;1676;p98"/>
          <p:cNvPicPr preferRelativeResize="0"/>
          <p:nvPr/>
        </p:nvPicPr>
        <p:blipFill>
          <a:blip r:embed="rId3">
            <a:alphaModFix amt="83000"/>
          </a:blip>
          <a:stretch>
            <a:fillRect/>
          </a:stretch>
        </p:blipFill>
        <p:spPr>
          <a:xfrm>
            <a:off x="8930500" y="5908499"/>
            <a:ext cx="633975" cy="5874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0"/>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9</a:t>
            </a:fld>
            <a:endParaRPr/>
          </a:p>
        </p:txBody>
      </p:sp>
      <p:pic>
        <p:nvPicPr>
          <p:cNvPr id="231" name="Google Shape;231;p20"/>
          <p:cNvPicPr preferRelativeResize="0"/>
          <p:nvPr/>
        </p:nvPicPr>
        <p:blipFill rotWithShape="1">
          <a:blip r:embed="rId3">
            <a:alphaModFix/>
          </a:blip>
          <a:srcRect/>
          <a:stretch/>
        </p:blipFill>
        <p:spPr>
          <a:xfrm>
            <a:off x="71400" y="81000"/>
            <a:ext cx="8361300" cy="6696000"/>
          </a:xfrm>
          <a:prstGeom prst="roundRect">
            <a:avLst>
              <a:gd name="adj" fmla="val 3628"/>
            </a:avLst>
          </a:prstGeom>
          <a:noFill/>
          <a:ln>
            <a:noFill/>
          </a:ln>
        </p:spPr>
      </p:pic>
      <p:sp>
        <p:nvSpPr>
          <p:cNvPr id="232" name="Google Shape;232;p20"/>
          <p:cNvSpPr/>
          <p:nvPr/>
        </p:nvSpPr>
        <p:spPr>
          <a:xfrm>
            <a:off x="5494275" y="2590825"/>
            <a:ext cx="5393700" cy="720000"/>
          </a:xfrm>
          <a:prstGeom prst="roundRect">
            <a:avLst>
              <a:gd name="adj" fmla="val 19899"/>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0"/>
          <p:cNvSpPr txBox="1"/>
          <p:nvPr/>
        </p:nvSpPr>
        <p:spPr>
          <a:xfrm>
            <a:off x="5812550" y="2688850"/>
            <a:ext cx="3821700" cy="533700"/>
          </a:xfrm>
          <a:prstGeom prst="rect">
            <a:avLst/>
          </a:prstGeom>
          <a:noFill/>
          <a:ln>
            <a:noFill/>
          </a:ln>
        </p:spPr>
        <p:txBody>
          <a:bodyPr spcFirstLastPara="1" wrap="square" lIns="91425" tIns="126000" rIns="91425" bIns="91425" anchor="t" anchorCtr="0">
            <a:noAutofit/>
          </a:bodyPr>
          <a:lstStyle/>
          <a:p>
            <a:pPr marL="0" marR="0" lvl="0" indent="0" algn="l" rtl="0">
              <a:lnSpc>
                <a:spcPct val="90000"/>
              </a:lnSpc>
              <a:spcBef>
                <a:spcPts val="0"/>
              </a:spcBef>
              <a:spcAft>
                <a:spcPts val="0"/>
              </a:spcAft>
              <a:buClr>
                <a:srgbClr val="000000"/>
              </a:buClr>
              <a:buSzPts val="2000"/>
              <a:buFont typeface="Arial"/>
              <a:buNone/>
            </a:pPr>
            <a:r>
              <a:rPr lang="fr-FR" sz="2000" b="0" i="0" u="none" strike="noStrike" cap="none">
                <a:solidFill>
                  <a:srgbClr val="2D4038"/>
                </a:solidFill>
                <a:latin typeface="Lexend Light"/>
                <a:ea typeface="Lexend Light"/>
                <a:cs typeface="Lexend Light"/>
                <a:sym typeface="Lexend Light"/>
              </a:rPr>
              <a:t>Mon Prénom</a:t>
            </a:r>
            <a:endParaRPr sz="2000" b="0" i="0" u="none" strike="noStrike" cap="none">
              <a:solidFill>
                <a:srgbClr val="2D4038"/>
              </a:solidFill>
              <a:latin typeface="Lexend Light"/>
              <a:ea typeface="Lexend Light"/>
              <a:cs typeface="Lexend Light"/>
              <a:sym typeface="Lexend Light"/>
            </a:endParaRPr>
          </a:p>
        </p:txBody>
      </p:sp>
      <p:sp>
        <p:nvSpPr>
          <p:cNvPr id="234" name="Google Shape;234;p20"/>
          <p:cNvSpPr/>
          <p:nvPr/>
        </p:nvSpPr>
        <p:spPr>
          <a:xfrm>
            <a:off x="450175" y="203750"/>
            <a:ext cx="4615500" cy="946200"/>
          </a:xfrm>
          <a:prstGeom prst="roundRect">
            <a:avLst>
              <a:gd name="adj" fmla="val 10058"/>
            </a:avLst>
          </a:prstGeom>
          <a:solidFill>
            <a:srgbClr val="FFFFFF">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0"/>
          <p:cNvSpPr/>
          <p:nvPr/>
        </p:nvSpPr>
        <p:spPr>
          <a:xfrm>
            <a:off x="529200" y="329250"/>
            <a:ext cx="47541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Tour de table</a:t>
            </a:r>
            <a:endParaRPr sz="4900" b="1" i="0" u="none" strike="noStrike" cap="none">
              <a:solidFill>
                <a:srgbClr val="BB8A61"/>
              </a:solidFill>
              <a:latin typeface="Lexend"/>
              <a:ea typeface="Lexend"/>
              <a:cs typeface="Lexend"/>
              <a:sym typeface="Lexend"/>
            </a:endParaRPr>
          </a:p>
        </p:txBody>
      </p:sp>
      <p:sp>
        <p:nvSpPr>
          <p:cNvPr id="236" name="Google Shape;236;p20"/>
          <p:cNvSpPr/>
          <p:nvPr/>
        </p:nvSpPr>
        <p:spPr>
          <a:xfrm>
            <a:off x="3968900" y="3713424"/>
            <a:ext cx="5393700" cy="720000"/>
          </a:xfrm>
          <a:prstGeom prst="roundRect">
            <a:avLst>
              <a:gd name="adj" fmla="val 21785"/>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0"/>
          <p:cNvSpPr txBox="1"/>
          <p:nvPr/>
        </p:nvSpPr>
        <p:spPr>
          <a:xfrm>
            <a:off x="4375075" y="3806575"/>
            <a:ext cx="3821700" cy="533700"/>
          </a:xfrm>
          <a:prstGeom prst="rect">
            <a:avLst/>
          </a:prstGeom>
          <a:noFill/>
          <a:ln>
            <a:noFill/>
          </a:ln>
        </p:spPr>
        <p:txBody>
          <a:bodyPr spcFirstLastPara="1" wrap="square" lIns="91425" tIns="126000"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fr-FR" sz="2000" b="0" i="0" u="none" strike="noStrike" cap="none">
                <a:solidFill>
                  <a:srgbClr val="2D4038"/>
                </a:solidFill>
                <a:latin typeface="Lexend Light"/>
                <a:ea typeface="Lexend Light"/>
                <a:cs typeface="Lexend Light"/>
                <a:sym typeface="Lexend Light"/>
              </a:rPr>
              <a:t>Comment je me sens…</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endParaRPr sz="2000" b="0" i="0" u="none" strike="noStrike" cap="none">
              <a:solidFill>
                <a:srgbClr val="2D4038"/>
              </a:solidFill>
              <a:latin typeface="Lexend Light"/>
              <a:ea typeface="Lexend Light"/>
              <a:cs typeface="Lexend Light"/>
              <a:sym typeface="Lexend Light"/>
            </a:endParaRPr>
          </a:p>
        </p:txBody>
      </p:sp>
      <p:sp>
        <p:nvSpPr>
          <p:cNvPr id="238" name="Google Shape;238;p20"/>
          <p:cNvSpPr/>
          <p:nvPr/>
        </p:nvSpPr>
        <p:spPr>
          <a:xfrm>
            <a:off x="6198950" y="5157224"/>
            <a:ext cx="5393700" cy="720000"/>
          </a:xfrm>
          <a:prstGeom prst="roundRect">
            <a:avLst>
              <a:gd name="adj" fmla="val 21785"/>
            </a:avLst>
          </a:prstGeom>
          <a:solidFill>
            <a:srgbClr val="FFFA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0"/>
          <p:cNvSpPr txBox="1"/>
          <p:nvPr/>
        </p:nvSpPr>
        <p:spPr>
          <a:xfrm>
            <a:off x="6387100" y="5286375"/>
            <a:ext cx="4887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000"/>
              <a:buFont typeface="Arial"/>
              <a:buNone/>
            </a:pPr>
            <a:r>
              <a:rPr lang="fr-FR" sz="2000" b="0" i="0" u="none" strike="noStrike" cap="none">
                <a:solidFill>
                  <a:srgbClr val="2D4038"/>
                </a:solidFill>
                <a:latin typeface="Lexend Light"/>
                <a:ea typeface="Lexend Light"/>
                <a:cs typeface="Lexend Light"/>
                <a:sym typeface="Lexend Light"/>
              </a:rPr>
              <a:t>Ma pépite de la journée/semaine…</a:t>
            </a:r>
            <a:endParaRPr sz="1400" b="0" i="0" u="none" strike="noStrike" cap="none">
              <a:solidFill>
                <a:srgbClr val="000000"/>
              </a:solidFill>
              <a:latin typeface="Arial"/>
              <a:ea typeface="Arial"/>
              <a:cs typeface="Arial"/>
              <a:sym typeface="Arial"/>
            </a:endParaRPr>
          </a:p>
        </p:txBody>
      </p:sp>
      <p:sp>
        <p:nvSpPr>
          <p:cNvPr id="240" name="Google Shape;240;p20"/>
          <p:cNvSpPr txBox="1"/>
          <p:nvPr/>
        </p:nvSpPr>
        <p:spPr>
          <a:xfrm>
            <a:off x="9065299" y="3144475"/>
            <a:ext cx="2209500" cy="662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fr-FR" sz="2000" b="1" i="0" u="none" strike="noStrike" cap="none">
                <a:solidFill>
                  <a:srgbClr val="274139"/>
                </a:solidFill>
                <a:latin typeface="Lexend"/>
                <a:ea typeface="Lexend"/>
                <a:cs typeface="Lexend"/>
                <a:sym typeface="Lexend"/>
              </a:rPr>
              <a:t>20 secondes</a:t>
            </a:r>
            <a:r>
              <a:rPr lang="fr-FR" sz="2000" b="1" i="0" u="none" strike="noStrike" cap="none">
                <a:solidFill>
                  <a:srgbClr val="BB8A61"/>
                </a:solidFill>
                <a:latin typeface="Lexend"/>
                <a:ea typeface="Lexend"/>
                <a:cs typeface="Lexend"/>
                <a:sym typeface="Lexend"/>
              </a:rPr>
              <a:t> !</a:t>
            </a:r>
            <a:endParaRPr sz="2000" b="1" i="0" u="none" strike="noStrike" cap="none">
              <a:solidFill>
                <a:srgbClr val="BB8A61"/>
              </a:solidFill>
              <a:latin typeface="Lexend"/>
              <a:ea typeface="Lexend"/>
              <a:cs typeface="Lexend"/>
              <a:sym typeface="Lexend"/>
            </a:endParaRPr>
          </a:p>
        </p:txBody>
      </p:sp>
      <p:pic>
        <p:nvPicPr>
          <p:cNvPr id="241" name="Google Shape;241;p20"/>
          <p:cNvPicPr preferRelativeResize="0"/>
          <p:nvPr/>
        </p:nvPicPr>
        <p:blipFill rotWithShape="1">
          <a:blip r:embed="rId4">
            <a:alphaModFix amt="80000"/>
          </a:blip>
          <a:srcRect/>
          <a:stretch/>
        </p:blipFill>
        <p:spPr>
          <a:xfrm>
            <a:off x="9669387" y="1802625"/>
            <a:ext cx="1001224" cy="112912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Shape 1681"/>
        <p:cNvGrpSpPr/>
        <p:nvPr/>
      </p:nvGrpSpPr>
      <p:grpSpPr>
        <a:xfrm>
          <a:off x="0" y="0"/>
          <a:ext cx="0" cy="0"/>
          <a:chOff x="0" y="0"/>
          <a:chExt cx="0" cy="0"/>
        </a:xfrm>
      </p:grpSpPr>
      <p:sp>
        <p:nvSpPr>
          <p:cNvPr id="1682" name="Google Shape;1682;p99"/>
          <p:cNvSpPr/>
          <p:nvPr/>
        </p:nvSpPr>
        <p:spPr>
          <a:xfrm>
            <a:off x="860525" y="1250675"/>
            <a:ext cx="10470900" cy="3227100"/>
          </a:xfrm>
          <a:prstGeom prst="roundRect">
            <a:avLst>
              <a:gd name="adj" fmla="val 6542"/>
            </a:avLst>
          </a:prstGeom>
          <a:solidFill>
            <a:schemeClr val="lt1"/>
          </a:solid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99"/>
          <p:cNvSpPr/>
          <p:nvPr/>
        </p:nvSpPr>
        <p:spPr>
          <a:xfrm>
            <a:off x="526475" y="4551675"/>
            <a:ext cx="5577300" cy="1035900"/>
          </a:xfrm>
          <a:prstGeom prst="roundRect">
            <a:avLst>
              <a:gd name="adj" fmla="val 19659"/>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684" name="Google Shape;1684;p99"/>
          <p:cNvSpPr/>
          <p:nvPr/>
        </p:nvSpPr>
        <p:spPr>
          <a:xfrm>
            <a:off x="526475" y="5652900"/>
            <a:ext cx="5577300" cy="1035900"/>
          </a:xfrm>
          <a:prstGeom prst="roundRect">
            <a:avLst>
              <a:gd name="adj" fmla="val 19659"/>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685" name="Google Shape;1685;p99"/>
          <p:cNvSpPr txBox="1"/>
          <p:nvPr/>
        </p:nvSpPr>
        <p:spPr>
          <a:xfrm>
            <a:off x="526475" y="4551675"/>
            <a:ext cx="5577300" cy="1031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Économie circulaire : moins de matières premières</a:t>
            </a:r>
            <a:endParaRPr sz="1600"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Écoconception pour moins de matière neuve et plus de matière recyclée.</a:t>
            </a:r>
            <a:endParaRPr sz="1300" b="0" i="0" u="none" strike="noStrike" cap="none">
              <a:solidFill>
                <a:srgbClr val="274139"/>
              </a:solidFill>
              <a:latin typeface="Lexend Medium"/>
              <a:ea typeface="Lexend Medium"/>
              <a:cs typeface="Lexend Medium"/>
              <a:sym typeface="Lexend Medium"/>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Moins de produits et plus de services.</a:t>
            </a:r>
            <a:endParaRPr sz="1300" b="0" i="0" u="none" strike="noStrike" cap="none">
              <a:solidFill>
                <a:srgbClr val="274139"/>
              </a:solidFill>
              <a:latin typeface="Lexend Medium"/>
              <a:ea typeface="Lexend Medium"/>
              <a:cs typeface="Lexend Medium"/>
              <a:sym typeface="Lexend Medium"/>
            </a:endParaRPr>
          </a:p>
        </p:txBody>
      </p:sp>
      <p:sp>
        <p:nvSpPr>
          <p:cNvPr id="1686" name="Google Shape;1686;p99"/>
          <p:cNvSpPr/>
          <p:nvPr/>
        </p:nvSpPr>
        <p:spPr>
          <a:xfrm>
            <a:off x="529200" y="329250"/>
            <a:ext cx="7231500" cy="662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4900" b="1" i="0" u="none" strike="noStrike" cap="none">
                <a:solidFill>
                  <a:srgbClr val="274139"/>
                </a:solidFill>
                <a:latin typeface="Lexend"/>
                <a:ea typeface="Lexend"/>
                <a:cs typeface="Lexend"/>
                <a:sym typeface="Lexend"/>
              </a:rPr>
              <a:t>Ordres de grandeur</a:t>
            </a:r>
            <a:endParaRPr sz="4900" b="1" i="0" u="none" strike="noStrike" cap="none">
              <a:solidFill>
                <a:schemeClr val="dk2"/>
              </a:solidFill>
              <a:latin typeface="Lexend"/>
              <a:ea typeface="Lexend"/>
              <a:cs typeface="Lexend"/>
              <a:sym typeface="Lexend"/>
            </a:endParaRPr>
          </a:p>
        </p:txBody>
      </p:sp>
      <p:sp>
        <p:nvSpPr>
          <p:cNvPr id="1687" name="Google Shape;1687;p99"/>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90</a:t>
            </a:fld>
            <a:endParaRPr/>
          </a:p>
        </p:txBody>
      </p:sp>
      <p:sp>
        <p:nvSpPr>
          <p:cNvPr id="1688" name="Google Shape;1688;p99"/>
          <p:cNvSpPr txBox="1"/>
          <p:nvPr/>
        </p:nvSpPr>
        <p:spPr>
          <a:xfrm rot="-5400000">
            <a:off x="556950" y="2853225"/>
            <a:ext cx="1766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rgbClr val="27423A"/>
                </a:solidFill>
                <a:latin typeface="Lexend Light"/>
                <a:ea typeface="Lexend Light"/>
                <a:cs typeface="Lexend Light"/>
                <a:sym typeface="Lexend Light"/>
              </a:rPr>
              <a:t>tCO</a:t>
            </a:r>
            <a:r>
              <a:rPr lang="fr-FR" sz="1400" b="0" i="0" u="none" strike="noStrike" cap="none" baseline="-25000">
                <a:solidFill>
                  <a:srgbClr val="27423A"/>
                </a:solidFill>
                <a:latin typeface="Lexend Light"/>
                <a:ea typeface="Lexend Light"/>
                <a:cs typeface="Lexend Light"/>
                <a:sym typeface="Lexend Light"/>
              </a:rPr>
              <a:t>2</a:t>
            </a:r>
            <a:r>
              <a:rPr lang="fr-FR" sz="1400" b="0" i="0" u="none" strike="noStrike" cap="none">
                <a:solidFill>
                  <a:srgbClr val="27423A"/>
                </a:solidFill>
                <a:latin typeface="Lexend Light"/>
                <a:ea typeface="Lexend Light"/>
                <a:cs typeface="Lexend Light"/>
                <a:sym typeface="Lexend Light"/>
              </a:rPr>
              <a:t>eq évitée</a:t>
            </a:r>
            <a:endParaRPr sz="1400" b="0" i="0" u="none" strike="noStrike" cap="none">
              <a:solidFill>
                <a:srgbClr val="27423A"/>
              </a:solidFill>
              <a:latin typeface="Lexend Light"/>
              <a:ea typeface="Lexend Light"/>
              <a:cs typeface="Lexend Light"/>
              <a:sym typeface="Lexend Light"/>
            </a:endParaRPr>
          </a:p>
        </p:txBody>
      </p:sp>
      <p:sp>
        <p:nvSpPr>
          <p:cNvPr id="1689" name="Google Shape;1689;p99"/>
          <p:cNvSpPr/>
          <p:nvPr/>
        </p:nvSpPr>
        <p:spPr>
          <a:xfrm>
            <a:off x="6319518" y="4551675"/>
            <a:ext cx="5253900" cy="1035900"/>
          </a:xfrm>
          <a:prstGeom prst="roundRect">
            <a:avLst>
              <a:gd name="adj" fmla="val 21074"/>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690" name="Google Shape;1690;p99"/>
          <p:cNvSpPr/>
          <p:nvPr/>
        </p:nvSpPr>
        <p:spPr>
          <a:xfrm>
            <a:off x="6319518" y="5652900"/>
            <a:ext cx="5253900" cy="1035900"/>
          </a:xfrm>
          <a:prstGeom prst="roundRect">
            <a:avLst>
              <a:gd name="adj" fmla="val 18082"/>
            </a:avLst>
          </a:prstGeom>
          <a:noFill/>
          <a:ln w="19050" cap="flat" cmpd="sng">
            <a:solidFill>
              <a:srgbClr val="BB8A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691" name="Google Shape;1691;p99"/>
          <p:cNvSpPr txBox="1"/>
          <p:nvPr/>
        </p:nvSpPr>
        <p:spPr>
          <a:xfrm>
            <a:off x="6319525" y="4551675"/>
            <a:ext cx="5253900" cy="1031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Optimiser l’énergie</a:t>
            </a:r>
            <a:endParaRPr sz="1600"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Efficacité énergétique</a:t>
            </a:r>
            <a:endParaRPr sz="1300" b="0" i="0" u="none" strike="noStrike" cap="none">
              <a:solidFill>
                <a:srgbClr val="274139"/>
              </a:solidFill>
              <a:latin typeface="Lexend Medium"/>
              <a:ea typeface="Lexend Medium"/>
              <a:cs typeface="Lexend Medium"/>
              <a:sym typeface="Lexend Medium"/>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a:t>
            </a:r>
            <a:endParaRPr sz="1300" b="0" i="0" u="none" strike="noStrike" cap="none">
              <a:solidFill>
                <a:srgbClr val="274139"/>
              </a:solidFill>
              <a:latin typeface="Lexend Medium"/>
              <a:ea typeface="Lexend Medium"/>
              <a:cs typeface="Lexend Medium"/>
              <a:sym typeface="Lexend Medium"/>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Décarbonation des mix énergétiques des secteurs </a:t>
            </a:r>
            <a:endParaRPr sz="1300" b="0" i="0" u="none" strike="noStrike" cap="none">
              <a:solidFill>
                <a:srgbClr val="274139"/>
              </a:solidFill>
              <a:latin typeface="Lexend Medium"/>
              <a:ea typeface="Lexend Medium"/>
              <a:cs typeface="Lexend Medium"/>
              <a:sym typeface="Lexend Medium"/>
            </a:endParaRPr>
          </a:p>
        </p:txBody>
      </p:sp>
      <p:sp>
        <p:nvSpPr>
          <p:cNvPr id="1692" name="Google Shape;1692;p99"/>
          <p:cNvSpPr txBox="1"/>
          <p:nvPr/>
        </p:nvSpPr>
        <p:spPr>
          <a:xfrm>
            <a:off x="526475" y="5655150"/>
            <a:ext cx="55773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Relocaliser l’industrie : très efficace si énergie décarbonée</a:t>
            </a:r>
            <a:endParaRPr sz="1600"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L’impact moyen présenté ici est faible : il faut également décarboner l’industrie (éco. circulaire, optimiser l’énergie)</a:t>
            </a:r>
            <a:endParaRPr sz="1300" b="0" i="0" u="none" strike="noStrike" cap="none">
              <a:solidFill>
                <a:srgbClr val="274139"/>
              </a:solidFill>
              <a:latin typeface="Lexend Medium"/>
              <a:ea typeface="Lexend Medium"/>
              <a:cs typeface="Lexend Medium"/>
              <a:sym typeface="Lexend Medium"/>
            </a:endParaRPr>
          </a:p>
        </p:txBody>
      </p:sp>
      <p:sp>
        <p:nvSpPr>
          <p:cNvPr id="1693" name="Google Shape;1693;p99"/>
          <p:cNvSpPr txBox="1"/>
          <p:nvPr/>
        </p:nvSpPr>
        <p:spPr>
          <a:xfrm>
            <a:off x="6319525" y="5655150"/>
            <a:ext cx="5253900" cy="1031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BB8A61"/>
                </a:solidFill>
                <a:latin typeface="Lexend"/>
                <a:ea typeface="Lexend"/>
                <a:cs typeface="Lexend"/>
                <a:sym typeface="Lexend"/>
              </a:rPr>
              <a:t>Accompagner la transition des autres pays </a:t>
            </a:r>
            <a:endParaRPr sz="1600" b="1" i="0" u="none" strike="noStrike" cap="none">
              <a:solidFill>
                <a:srgbClr val="BB8A6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L'empreinte carbone des produits importés diminue.</a:t>
            </a:r>
            <a:endParaRPr sz="1300" b="0" i="0" u="none" strike="noStrike" cap="none">
              <a:solidFill>
                <a:srgbClr val="274139"/>
              </a:solidFill>
              <a:latin typeface="Lexend Medium"/>
              <a:ea typeface="Lexend Medium"/>
              <a:cs typeface="Lexend Medium"/>
              <a:sym typeface="Lexend Medium"/>
            </a:endParaRPr>
          </a:p>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rgbClr val="274139"/>
                </a:solidFill>
                <a:latin typeface="Lexend Medium"/>
                <a:ea typeface="Lexend Medium"/>
                <a:cs typeface="Lexend Medium"/>
                <a:sym typeface="Lexend Medium"/>
              </a:rPr>
              <a:t>Pas de prise en compte de la décarbonation locale et des autres exportations.</a:t>
            </a:r>
            <a:endParaRPr sz="1300" b="0" i="0" u="none" strike="noStrike" cap="none">
              <a:solidFill>
                <a:srgbClr val="274139"/>
              </a:solidFill>
              <a:latin typeface="Lexend Medium"/>
              <a:ea typeface="Lexend Medium"/>
              <a:cs typeface="Lexend Medium"/>
              <a:sym typeface="Lexend Medium"/>
            </a:endParaRPr>
          </a:p>
        </p:txBody>
      </p:sp>
      <p:pic>
        <p:nvPicPr>
          <p:cNvPr id="1694" name="Google Shape;1694;p99"/>
          <p:cNvPicPr preferRelativeResize="0"/>
          <p:nvPr/>
        </p:nvPicPr>
        <p:blipFill rotWithShape="1">
          <a:blip r:embed="rId3">
            <a:alphaModFix/>
          </a:blip>
          <a:srcRect/>
          <a:stretch/>
        </p:blipFill>
        <p:spPr>
          <a:xfrm>
            <a:off x="1184385" y="1676113"/>
            <a:ext cx="9882352" cy="2725450"/>
          </a:xfrm>
          <a:prstGeom prst="rect">
            <a:avLst/>
          </a:prstGeom>
          <a:noFill/>
          <a:ln>
            <a:noFill/>
          </a:ln>
        </p:spPr>
      </p:pic>
      <p:sp>
        <p:nvSpPr>
          <p:cNvPr id="1695" name="Google Shape;1695;p99"/>
          <p:cNvSpPr/>
          <p:nvPr/>
        </p:nvSpPr>
        <p:spPr>
          <a:xfrm>
            <a:off x="3077550" y="1353200"/>
            <a:ext cx="6036900" cy="325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fr-FR" sz="1300" b="0" i="0" u="none" strike="noStrike" cap="none">
                <a:solidFill>
                  <a:schemeClr val="dk2"/>
                </a:solidFill>
                <a:latin typeface="Lexend Light"/>
                <a:ea typeface="Lexend Light"/>
                <a:cs typeface="Lexend Light"/>
                <a:sym typeface="Lexend Light"/>
              </a:rPr>
              <a:t>Impacts moyens par rapport à l’empreinte carbone actuelle (Tour 6)</a:t>
            </a:r>
            <a:endParaRPr sz="1300" b="0" i="0" u="none" strike="noStrike" cap="none">
              <a:solidFill>
                <a:schemeClr val="dk2"/>
              </a:solidFill>
              <a:latin typeface="Lexend Light"/>
              <a:ea typeface="Lexend Light"/>
              <a:cs typeface="Lexend Light"/>
              <a:sym typeface="Lexend Light"/>
            </a:endParaRPr>
          </a:p>
        </p:txBody>
      </p:sp>
      <p:sp>
        <p:nvSpPr>
          <p:cNvPr id="1696" name="Google Shape;1696;p99"/>
          <p:cNvSpPr txBox="1"/>
          <p:nvPr/>
        </p:nvSpPr>
        <p:spPr>
          <a:xfrm rot="-5400000">
            <a:off x="142764" y="2488650"/>
            <a:ext cx="1766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2"/>
                </a:solidFill>
                <a:latin typeface="Lexend"/>
                <a:ea typeface="Lexend"/>
                <a:cs typeface="Lexend"/>
                <a:sym typeface="Lexend"/>
              </a:rPr>
              <a:t>tCO</a:t>
            </a:r>
            <a:r>
              <a:rPr lang="fr-FR" sz="1100" b="0" i="0" u="none" strike="noStrike" cap="none">
                <a:solidFill>
                  <a:schemeClr val="dk2"/>
                </a:solidFill>
                <a:latin typeface="Lexend"/>
                <a:ea typeface="Lexend"/>
                <a:cs typeface="Lexend"/>
                <a:sym typeface="Lexend"/>
              </a:rPr>
              <a:t>2</a:t>
            </a:r>
            <a:r>
              <a:rPr lang="fr-FR" sz="1400" b="0" i="0" u="none" strike="noStrike" cap="none">
                <a:solidFill>
                  <a:schemeClr val="dk2"/>
                </a:solidFill>
                <a:latin typeface="Lexend"/>
                <a:ea typeface="Lexend"/>
                <a:cs typeface="Lexend"/>
                <a:sym typeface="Lexend"/>
              </a:rPr>
              <a:t>eq évitée</a:t>
            </a:r>
            <a:endParaRPr sz="1400" b="0" i="0" u="none" strike="noStrike" cap="none">
              <a:solidFill>
                <a:srgbClr val="27423A"/>
              </a:solidFill>
              <a:latin typeface="Lexend Light"/>
              <a:ea typeface="Lexend Light"/>
              <a:cs typeface="Lexend Light"/>
              <a:sym typeface="Lexend Light"/>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100"/>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91</a:t>
            </a:fld>
            <a:endParaRPr/>
          </a:p>
        </p:txBody>
      </p:sp>
      <p:sp>
        <p:nvSpPr>
          <p:cNvPr id="1702" name="Google Shape;1702;p100"/>
          <p:cNvSpPr/>
          <p:nvPr/>
        </p:nvSpPr>
        <p:spPr>
          <a:xfrm>
            <a:off x="444825" y="5297700"/>
            <a:ext cx="11302500" cy="8736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les </a:t>
            </a:r>
            <a:r>
              <a:rPr lang="fr-FR" sz="3800" b="1" i="0" u="none" strike="noStrike" cap="none">
                <a:solidFill>
                  <a:srgbClr val="C00000"/>
                </a:solidFill>
                <a:latin typeface="Lexend"/>
                <a:ea typeface="Lexend"/>
                <a:cs typeface="Lexend"/>
                <a:sym typeface="Lexend"/>
              </a:rPr>
              <a:t>ressources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grpSp>
        <p:nvGrpSpPr>
          <p:cNvPr id="1703" name="Google Shape;1703;p100"/>
          <p:cNvGrpSpPr/>
          <p:nvPr/>
        </p:nvGrpSpPr>
        <p:grpSpPr>
          <a:xfrm>
            <a:off x="1937850" y="655662"/>
            <a:ext cx="8070129" cy="4630084"/>
            <a:chOff x="1937850" y="655662"/>
            <a:chExt cx="8070129" cy="4630084"/>
          </a:xfrm>
        </p:grpSpPr>
        <p:grpSp>
          <p:nvGrpSpPr>
            <p:cNvPr id="1704" name="Google Shape;1704;p100"/>
            <p:cNvGrpSpPr/>
            <p:nvPr/>
          </p:nvGrpSpPr>
          <p:grpSpPr>
            <a:xfrm>
              <a:off x="2184037" y="1572254"/>
              <a:ext cx="7823942" cy="3713491"/>
              <a:chOff x="1642225" y="1625450"/>
              <a:chExt cx="8833626" cy="4293550"/>
            </a:xfrm>
          </p:grpSpPr>
          <p:pic>
            <p:nvPicPr>
              <p:cNvPr id="1705" name="Google Shape;1705;p100"/>
              <p:cNvPicPr preferRelativeResize="0"/>
              <p:nvPr/>
            </p:nvPicPr>
            <p:blipFill rotWithShape="1">
              <a:blip r:embed="rId3">
                <a:alphaModFix/>
              </a:blip>
              <a:srcRect/>
              <a:stretch/>
            </p:blipFill>
            <p:spPr>
              <a:xfrm>
                <a:off x="1642225" y="1625450"/>
                <a:ext cx="8833626" cy="4293550"/>
              </a:xfrm>
              <a:prstGeom prst="rect">
                <a:avLst/>
              </a:prstGeom>
              <a:noFill/>
              <a:ln>
                <a:noFill/>
              </a:ln>
            </p:spPr>
          </p:pic>
          <p:grpSp>
            <p:nvGrpSpPr>
              <p:cNvPr id="1706" name="Google Shape;1706;p100"/>
              <p:cNvGrpSpPr/>
              <p:nvPr/>
            </p:nvGrpSpPr>
            <p:grpSpPr>
              <a:xfrm>
                <a:off x="2028533" y="1787205"/>
                <a:ext cx="3583166" cy="3792722"/>
                <a:chOff x="3096920" y="569931"/>
                <a:chExt cx="5957050" cy="5722272"/>
              </a:xfrm>
            </p:grpSpPr>
            <p:pic>
              <p:nvPicPr>
                <p:cNvPr id="1707" name="Google Shape;1707;p100"/>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708" name="Google Shape;1708;p100"/>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100"/>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100"/>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1" name="Google Shape;1711;p100"/>
              <p:cNvGrpSpPr/>
              <p:nvPr/>
            </p:nvGrpSpPr>
            <p:grpSpPr>
              <a:xfrm>
                <a:off x="6476808" y="1799667"/>
                <a:ext cx="3583166" cy="3792722"/>
                <a:chOff x="3096920" y="569931"/>
                <a:chExt cx="5957050" cy="5722272"/>
              </a:xfrm>
            </p:grpSpPr>
            <p:pic>
              <p:nvPicPr>
                <p:cNvPr id="1712" name="Google Shape;1712;p100"/>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713" name="Google Shape;1713;p100"/>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100"/>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100"/>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716" name="Google Shape;1716;p100"/>
            <p:cNvPicPr preferRelativeResize="0"/>
            <p:nvPr/>
          </p:nvPicPr>
          <p:blipFill rotWithShape="1">
            <a:blip r:embed="rId5">
              <a:alphaModFix/>
            </a:blip>
            <a:srcRect/>
            <a:stretch/>
          </p:blipFill>
          <p:spPr>
            <a:xfrm rot="-1425408">
              <a:off x="6534950" y="868475"/>
              <a:ext cx="1337950" cy="1337950"/>
            </a:xfrm>
            <a:prstGeom prst="rect">
              <a:avLst/>
            </a:prstGeom>
            <a:noFill/>
            <a:ln>
              <a:noFill/>
            </a:ln>
          </p:spPr>
        </p:pic>
        <p:pic>
          <p:nvPicPr>
            <p:cNvPr id="1717" name="Google Shape;1717;p100"/>
            <p:cNvPicPr preferRelativeResize="0"/>
            <p:nvPr/>
          </p:nvPicPr>
          <p:blipFill rotWithShape="1">
            <a:blip r:embed="rId6">
              <a:alphaModFix/>
            </a:blip>
            <a:srcRect/>
            <a:stretch/>
          </p:blipFill>
          <p:spPr>
            <a:xfrm>
              <a:off x="1937850" y="994700"/>
              <a:ext cx="1763601" cy="1763601"/>
            </a:xfrm>
            <a:prstGeom prst="rect">
              <a:avLst/>
            </a:prstGeom>
            <a:noFill/>
            <a:ln>
              <a:noFill/>
            </a:ln>
          </p:spPr>
        </p:pic>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pic>
        <p:nvPicPr>
          <p:cNvPr id="1722" name="Google Shape;1722;p101"/>
          <p:cNvPicPr preferRelativeResize="0"/>
          <p:nvPr/>
        </p:nvPicPr>
        <p:blipFill rotWithShape="1">
          <a:blip r:embed="rId3">
            <a:alphaModFix/>
          </a:blip>
          <a:srcRect/>
          <a:stretch/>
        </p:blipFill>
        <p:spPr>
          <a:xfrm>
            <a:off x="4344449" y="2029325"/>
            <a:ext cx="1764000" cy="1764000"/>
          </a:xfrm>
          <a:prstGeom prst="ellipse">
            <a:avLst/>
          </a:prstGeom>
          <a:noFill/>
          <a:ln>
            <a:noFill/>
          </a:ln>
        </p:spPr>
      </p:pic>
      <p:sp>
        <p:nvSpPr>
          <p:cNvPr id="1723" name="Google Shape;1723;p101"/>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les </a:t>
            </a:r>
            <a:r>
              <a:rPr lang="fr-FR" sz="3800" b="1" i="0" u="none" strike="noStrike" cap="none">
                <a:solidFill>
                  <a:srgbClr val="C00000"/>
                </a:solidFill>
                <a:latin typeface="Lexend"/>
                <a:ea typeface="Lexend"/>
                <a:cs typeface="Lexend"/>
                <a:sym typeface="Lexend"/>
              </a:rPr>
              <a:t>ressources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pic>
        <p:nvPicPr>
          <p:cNvPr id="1724" name="Google Shape;1724;p101"/>
          <p:cNvPicPr preferRelativeResize="0"/>
          <p:nvPr/>
        </p:nvPicPr>
        <p:blipFill rotWithShape="1">
          <a:blip r:embed="rId4">
            <a:alphaModFix/>
          </a:blip>
          <a:srcRect/>
          <a:stretch/>
        </p:blipFill>
        <p:spPr>
          <a:xfrm>
            <a:off x="865800" y="2028868"/>
            <a:ext cx="1764900" cy="1764900"/>
          </a:xfrm>
          <a:prstGeom prst="ellipse">
            <a:avLst/>
          </a:prstGeom>
          <a:noFill/>
          <a:ln>
            <a:noFill/>
          </a:ln>
        </p:spPr>
      </p:pic>
      <p:pic>
        <p:nvPicPr>
          <p:cNvPr id="1725" name="Google Shape;1725;p101"/>
          <p:cNvPicPr preferRelativeResize="0"/>
          <p:nvPr/>
        </p:nvPicPr>
        <p:blipFill rotWithShape="1">
          <a:blip r:embed="rId5">
            <a:alphaModFix/>
          </a:blip>
          <a:srcRect/>
          <a:stretch/>
        </p:blipFill>
        <p:spPr>
          <a:xfrm>
            <a:off x="2604901" y="4176280"/>
            <a:ext cx="1764900" cy="1764900"/>
          </a:xfrm>
          <a:prstGeom prst="ellipse">
            <a:avLst/>
          </a:prstGeom>
          <a:noFill/>
          <a:ln>
            <a:noFill/>
          </a:ln>
        </p:spPr>
      </p:pic>
      <p:pic>
        <p:nvPicPr>
          <p:cNvPr id="1726" name="Google Shape;1726;p101"/>
          <p:cNvPicPr preferRelativeResize="0"/>
          <p:nvPr/>
        </p:nvPicPr>
        <p:blipFill rotWithShape="1">
          <a:blip r:embed="rId6">
            <a:alphaModFix/>
          </a:blip>
          <a:srcRect/>
          <a:stretch/>
        </p:blipFill>
        <p:spPr>
          <a:xfrm>
            <a:off x="7822204" y="2028868"/>
            <a:ext cx="1764900" cy="1764900"/>
          </a:xfrm>
          <a:prstGeom prst="ellipse">
            <a:avLst/>
          </a:prstGeom>
          <a:noFill/>
          <a:ln>
            <a:noFill/>
          </a:ln>
        </p:spPr>
      </p:pic>
      <p:pic>
        <p:nvPicPr>
          <p:cNvPr id="1727" name="Google Shape;1727;p101"/>
          <p:cNvPicPr preferRelativeResize="0"/>
          <p:nvPr/>
        </p:nvPicPr>
        <p:blipFill rotWithShape="1">
          <a:blip r:embed="rId7">
            <a:alphaModFix/>
          </a:blip>
          <a:srcRect/>
          <a:stretch/>
        </p:blipFill>
        <p:spPr>
          <a:xfrm>
            <a:off x="6083103" y="4176280"/>
            <a:ext cx="1764900" cy="1764900"/>
          </a:xfrm>
          <a:prstGeom prst="ellipse">
            <a:avLst/>
          </a:prstGeom>
          <a:noFill/>
          <a:ln>
            <a:noFill/>
          </a:ln>
        </p:spPr>
      </p:pic>
      <p:sp>
        <p:nvSpPr>
          <p:cNvPr id="1728" name="Google Shape;1728;p101"/>
          <p:cNvSpPr/>
          <p:nvPr/>
        </p:nvSpPr>
        <p:spPr>
          <a:xfrm>
            <a:off x="898350" y="3848938"/>
            <a:ext cx="1699800" cy="5205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000" b="1" i="0" u="none" strike="noStrike" cap="none">
                <a:solidFill>
                  <a:srgbClr val="00B050"/>
                </a:solidFill>
                <a:latin typeface="Lexend"/>
                <a:ea typeface="Lexend"/>
                <a:cs typeface="Lexend"/>
                <a:sym typeface="Lexend"/>
              </a:rPr>
              <a:t>Biomasse</a:t>
            </a:r>
            <a:endParaRPr sz="2000" b="1" i="0" u="none" strike="noStrike" cap="none">
              <a:solidFill>
                <a:srgbClr val="00B050"/>
              </a:solidFill>
              <a:latin typeface="Lexend"/>
              <a:ea typeface="Lexend"/>
              <a:cs typeface="Lexend"/>
              <a:sym typeface="Lexend"/>
            </a:endParaRPr>
          </a:p>
        </p:txBody>
      </p:sp>
      <p:sp>
        <p:nvSpPr>
          <p:cNvPr id="1729" name="Google Shape;1729;p101"/>
          <p:cNvSpPr/>
          <p:nvPr/>
        </p:nvSpPr>
        <p:spPr>
          <a:xfrm>
            <a:off x="4376550" y="3873450"/>
            <a:ext cx="1699800" cy="5205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000" b="1" i="0" u="none" strike="noStrike" cap="none">
                <a:solidFill>
                  <a:srgbClr val="1C4587"/>
                </a:solidFill>
                <a:latin typeface="Lexend"/>
                <a:ea typeface="Lexend"/>
                <a:cs typeface="Lexend"/>
                <a:sym typeface="Lexend"/>
              </a:rPr>
              <a:t>Eau</a:t>
            </a:r>
            <a:endParaRPr sz="2000" b="1" i="0" u="none" strike="noStrike" cap="none">
              <a:solidFill>
                <a:srgbClr val="1C4587"/>
              </a:solidFill>
              <a:latin typeface="Lexend"/>
              <a:ea typeface="Lexend"/>
              <a:cs typeface="Lexend"/>
              <a:sym typeface="Lexend"/>
            </a:endParaRPr>
          </a:p>
        </p:txBody>
      </p:sp>
      <p:sp>
        <p:nvSpPr>
          <p:cNvPr id="1730" name="Google Shape;1730;p101"/>
          <p:cNvSpPr/>
          <p:nvPr/>
        </p:nvSpPr>
        <p:spPr>
          <a:xfrm>
            <a:off x="7854750" y="3873450"/>
            <a:ext cx="1699800" cy="6939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000" b="1" i="0" u="none" strike="noStrike" cap="none">
                <a:solidFill>
                  <a:schemeClr val="dk2"/>
                </a:solidFill>
                <a:latin typeface="Lexend"/>
                <a:ea typeface="Lexend"/>
                <a:cs typeface="Lexend"/>
                <a:sym typeface="Lexend"/>
              </a:rPr>
              <a:t>Métaux &amp; minéraux</a:t>
            </a:r>
            <a:endParaRPr sz="2000" b="1" i="0" u="none" strike="noStrike" cap="none">
              <a:solidFill>
                <a:schemeClr val="dk2"/>
              </a:solidFill>
              <a:latin typeface="Lexend"/>
              <a:ea typeface="Lexend"/>
              <a:cs typeface="Lexend"/>
              <a:sym typeface="Lexend"/>
            </a:endParaRPr>
          </a:p>
        </p:txBody>
      </p:sp>
      <p:sp>
        <p:nvSpPr>
          <p:cNvPr id="1731" name="Google Shape;1731;p101"/>
          <p:cNvSpPr/>
          <p:nvPr/>
        </p:nvSpPr>
        <p:spPr>
          <a:xfrm>
            <a:off x="2637450" y="6027875"/>
            <a:ext cx="1699800" cy="6939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000" b="1" i="0" u="none" strike="noStrike" cap="none">
                <a:solidFill>
                  <a:srgbClr val="BB8A61"/>
                </a:solidFill>
                <a:latin typeface="Lexend"/>
                <a:ea typeface="Lexend"/>
                <a:cs typeface="Lexend"/>
                <a:sym typeface="Lexend"/>
              </a:rPr>
              <a:t>Sol</a:t>
            </a:r>
            <a:endParaRPr sz="2000" b="1" i="0" u="none" strike="noStrike" cap="none">
              <a:solidFill>
                <a:srgbClr val="BB8A61"/>
              </a:solidFill>
              <a:latin typeface="Lexend"/>
              <a:ea typeface="Lexend"/>
              <a:cs typeface="Lexend"/>
              <a:sym typeface="Lexend"/>
            </a:endParaRPr>
          </a:p>
        </p:txBody>
      </p:sp>
      <p:sp>
        <p:nvSpPr>
          <p:cNvPr id="1732" name="Google Shape;1732;p101"/>
          <p:cNvSpPr/>
          <p:nvPr/>
        </p:nvSpPr>
        <p:spPr>
          <a:xfrm>
            <a:off x="6115650" y="5941175"/>
            <a:ext cx="1699800" cy="6939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000" b="1">
                <a:solidFill>
                  <a:schemeClr val="dk1"/>
                </a:solidFill>
                <a:latin typeface="Lexend"/>
                <a:ea typeface="Lexend"/>
                <a:cs typeface="Lexend"/>
                <a:sym typeface="Lexend"/>
              </a:rPr>
              <a:t>É</a:t>
            </a:r>
            <a:r>
              <a:rPr lang="fr-FR" sz="2000" b="1" i="0" u="none" strike="noStrike" cap="none">
                <a:solidFill>
                  <a:schemeClr val="dk1"/>
                </a:solidFill>
                <a:latin typeface="Lexend"/>
                <a:ea typeface="Lexend"/>
                <a:cs typeface="Lexend"/>
                <a:sym typeface="Lexend"/>
              </a:rPr>
              <a:t>nergies fossiles</a:t>
            </a:r>
            <a:endParaRPr sz="2000" b="1" i="0" u="none" strike="noStrike" cap="none">
              <a:solidFill>
                <a:schemeClr val="dk1"/>
              </a:solidFill>
              <a:latin typeface="Lexend"/>
              <a:ea typeface="Lexend"/>
              <a:cs typeface="Lexend"/>
              <a:sym typeface="Lexend"/>
            </a:endParaRPr>
          </a:p>
        </p:txBody>
      </p:sp>
      <p:sp>
        <p:nvSpPr>
          <p:cNvPr id="1733" name="Google Shape;1733;p101"/>
          <p:cNvSpPr txBox="1"/>
          <p:nvPr/>
        </p:nvSpPr>
        <p:spPr>
          <a:xfrm>
            <a:off x="682025" y="1395088"/>
            <a:ext cx="106542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2D4038"/>
                </a:solidFill>
                <a:latin typeface="Lexend"/>
                <a:ea typeface="Lexend"/>
                <a:cs typeface="Lexend"/>
                <a:sym typeface="Lexend"/>
              </a:rPr>
              <a:t>Au fait, qu’appelle-t-on les</a:t>
            </a:r>
            <a:r>
              <a:rPr lang="fr-FR" sz="2400" b="0" i="0" u="none" strike="noStrike" cap="none">
                <a:solidFill>
                  <a:schemeClr val="dk1"/>
                </a:solidFill>
                <a:latin typeface="Lexend"/>
                <a:ea typeface="Lexend"/>
                <a:cs typeface="Lexend"/>
                <a:sym typeface="Lexend"/>
              </a:rPr>
              <a:t> </a:t>
            </a:r>
            <a:r>
              <a:rPr lang="fr-FR" sz="2400" b="0" i="0" u="none" strike="noStrike" cap="none">
                <a:solidFill>
                  <a:srgbClr val="C00000"/>
                </a:solidFill>
                <a:latin typeface="Lexend"/>
                <a:ea typeface="Lexend"/>
                <a:cs typeface="Lexend"/>
                <a:sym typeface="Lexend"/>
              </a:rPr>
              <a:t>ressources </a:t>
            </a:r>
            <a:r>
              <a:rPr lang="fr-FR" sz="2400" b="0" i="0" u="none" strike="noStrike" cap="none">
                <a:solidFill>
                  <a:srgbClr val="2D4038"/>
                </a:solidFill>
                <a:latin typeface="Lexend"/>
                <a:ea typeface="Lexend"/>
                <a:cs typeface="Lexend"/>
                <a:sym typeface="Lexend"/>
              </a:rPr>
              <a:t>?</a:t>
            </a:r>
            <a:endParaRPr sz="2400" b="0" i="0" u="none" strike="noStrike" cap="none">
              <a:solidFill>
                <a:srgbClr val="2D4038"/>
              </a:solidFill>
              <a:latin typeface="Lexend"/>
              <a:ea typeface="Lexend"/>
              <a:cs typeface="Lexend"/>
              <a:sym typeface="Lexend"/>
            </a:endParaRPr>
          </a:p>
        </p:txBody>
      </p:sp>
      <p:sp>
        <p:nvSpPr>
          <p:cNvPr id="1734" name="Google Shape;1734;p101"/>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92</a:t>
            </a:fld>
            <a:endParaRPr/>
          </a:p>
        </p:txBody>
      </p:sp>
      <p:pic>
        <p:nvPicPr>
          <p:cNvPr id="1735" name="Google Shape;1735;p101"/>
          <p:cNvPicPr preferRelativeResize="0"/>
          <p:nvPr/>
        </p:nvPicPr>
        <p:blipFill rotWithShape="1">
          <a:blip r:embed="rId8">
            <a:alphaModFix/>
          </a:blip>
          <a:srcRect/>
          <a:stretch/>
        </p:blipFill>
        <p:spPr>
          <a:xfrm>
            <a:off x="9561305" y="4176280"/>
            <a:ext cx="1764900" cy="1764900"/>
          </a:xfrm>
          <a:prstGeom prst="ellipse">
            <a:avLst/>
          </a:prstGeom>
          <a:noFill/>
          <a:ln>
            <a:noFill/>
          </a:ln>
        </p:spPr>
      </p:pic>
      <p:sp>
        <p:nvSpPr>
          <p:cNvPr id="1736" name="Google Shape;1736;p101"/>
          <p:cNvSpPr/>
          <p:nvPr/>
        </p:nvSpPr>
        <p:spPr>
          <a:xfrm>
            <a:off x="9593850" y="6027875"/>
            <a:ext cx="1699800" cy="5205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2000" b="1" i="0" u="none" strike="noStrike" cap="none">
                <a:solidFill>
                  <a:srgbClr val="6D9EEB"/>
                </a:solidFill>
                <a:latin typeface="Lexend"/>
                <a:ea typeface="Lexend"/>
                <a:cs typeface="Lexend"/>
                <a:sym typeface="Lexend"/>
              </a:rPr>
              <a:t>Air</a:t>
            </a:r>
            <a:endParaRPr sz="2000" b="1" i="0" u="none" strike="noStrike" cap="none">
              <a:solidFill>
                <a:srgbClr val="6D9EEB"/>
              </a:solidFill>
              <a:latin typeface="Lexend"/>
              <a:ea typeface="Lexend"/>
              <a:cs typeface="Lexend"/>
              <a:sym typeface="Lexend"/>
            </a:endParaRPr>
          </a:p>
        </p:txBody>
      </p:sp>
      <p:grpSp>
        <p:nvGrpSpPr>
          <p:cNvPr id="1737" name="Google Shape;1737;p101"/>
          <p:cNvGrpSpPr/>
          <p:nvPr/>
        </p:nvGrpSpPr>
        <p:grpSpPr>
          <a:xfrm>
            <a:off x="91189" y="201280"/>
            <a:ext cx="2144234" cy="1230213"/>
            <a:chOff x="1937850" y="655661"/>
            <a:chExt cx="8070130" cy="4630084"/>
          </a:xfrm>
        </p:grpSpPr>
        <p:grpSp>
          <p:nvGrpSpPr>
            <p:cNvPr id="1738" name="Google Shape;1738;p101"/>
            <p:cNvGrpSpPr/>
            <p:nvPr/>
          </p:nvGrpSpPr>
          <p:grpSpPr>
            <a:xfrm>
              <a:off x="2184037" y="1572254"/>
              <a:ext cx="7823943" cy="3713491"/>
              <a:chOff x="1642225" y="1625450"/>
              <a:chExt cx="8833626" cy="4293550"/>
            </a:xfrm>
          </p:grpSpPr>
          <p:pic>
            <p:nvPicPr>
              <p:cNvPr id="1739" name="Google Shape;1739;p101"/>
              <p:cNvPicPr preferRelativeResize="0"/>
              <p:nvPr/>
            </p:nvPicPr>
            <p:blipFill rotWithShape="1">
              <a:blip r:embed="rId9">
                <a:alphaModFix/>
              </a:blip>
              <a:srcRect/>
              <a:stretch/>
            </p:blipFill>
            <p:spPr>
              <a:xfrm>
                <a:off x="1642225" y="1625450"/>
                <a:ext cx="8833626" cy="4293550"/>
              </a:xfrm>
              <a:prstGeom prst="rect">
                <a:avLst/>
              </a:prstGeom>
              <a:noFill/>
              <a:ln>
                <a:noFill/>
              </a:ln>
            </p:spPr>
          </p:pic>
          <p:grpSp>
            <p:nvGrpSpPr>
              <p:cNvPr id="1740" name="Google Shape;1740;p101"/>
              <p:cNvGrpSpPr/>
              <p:nvPr/>
            </p:nvGrpSpPr>
            <p:grpSpPr>
              <a:xfrm>
                <a:off x="2028533" y="1787205"/>
                <a:ext cx="3583166" cy="3792722"/>
                <a:chOff x="3096920" y="569931"/>
                <a:chExt cx="5957050" cy="5722272"/>
              </a:xfrm>
            </p:grpSpPr>
            <p:pic>
              <p:nvPicPr>
                <p:cNvPr id="1741" name="Google Shape;1741;p101"/>
                <p:cNvPicPr preferRelativeResize="0"/>
                <p:nvPr/>
              </p:nvPicPr>
              <p:blipFill rotWithShape="1">
                <a:blip r:embed="rId10">
                  <a:alphaModFix/>
                </a:blip>
                <a:srcRect/>
                <a:stretch/>
              </p:blipFill>
              <p:spPr>
                <a:xfrm>
                  <a:off x="3096920" y="569931"/>
                  <a:ext cx="5957050" cy="5722272"/>
                </a:xfrm>
                <a:prstGeom prst="rect">
                  <a:avLst/>
                </a:prstGeom>
                <a:noFill/>
                <a:ln>
                  <a:noFill/>
                </a:ln>
              </p:spPr>
            </p:pic>
            <p:sp>
              <p:nvSpPr>
                <p:cNvPr id="1742" name="Google Shape;1742;p101"/>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101"/>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p101"/>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45" name="Google Shape;1745;p101"/>
              <p:cNvGrpSpPr/>
              <p:nvPr/>
            </p:nvGrpSpPr>
            <p:grpSpPr>
              <a:xfrm>
                <a:off x="6476808" y="1799667"/>
                <a:ext cx="3583166" cy="3792722"/>
                <a:chOff x="3096920" y="569931"/>
                <a:chExt cx="5957050" cy="5722272"/>
              </a:xfrm>
            </p:grpSpPr>
            <p:pic>
              <p:nvPicPr>
                <p:cNvPr id="1746" name="Google Shape;1746;p101"/>
                <p:cNvPicPr preferRelativeResize="0"/>
                <p:nvPr/>
              </p:nvPicPr>
              <p:blipFill rotWithShape="1">
                <a:blip r:embed="rId10">
                  <a:alphaModFix/>
                </a:blip>
                <a:srcRect/>
                <a:stretch/>
              </p:blipFill>
              <p:spPr>
                <a:xfrm>
                  <a:off x="3096920" y="569931"/>
                  <a:ext cx="5957050" cy="5722272"/>
                </a:xfrm>
                <a:prstGeom prst="rect">
                  <a:avLst/>
                </a:prstGeom>
                <a:noFill/>
                <a:ln>
                  <a:noFill/>
                </a:ln>
              </p:spPr>
            </p:pic>
            <p:sp>
              <p:nvSpPr>
                <p:cNvPr id="1747" name="Google Shape;1747;p101"/>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101"/>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101"/>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750" name="Google Shape;1750;p101"/>
            <p:cNvPicPr preferRelativeResize="0"/>
            <p:nvPr/>
          </p:nvPicPr>
          <p:blipFill rotWithShape="1">
            <a:blip r:embed="rId11">
              <a:alphaModFix/>
            </a:blip>
            <a:srcRect/>
            <a:stretch/>
          </p:blipFill>
          <p:spPr>
            <a:xfrm rot="-1425408">
              <a:off x="6534950" y="868475"/>
              <a:ext cx="1337950" cy="1337950"/>
            </a:xfrm>
            <a:prstGeom prst="rect">
              <a:avLst/>
            </a:prstGeom>
            <a:noFill/>
            <a:ln>
              <a:noFill/>
            </a:ln>
          </p:spPr>
        </p:pic>
        <p:pic>
          <p:nvPicPr>
            <p:cNvPr id="1751" name="Google Shape;1751;p101"/>
            <p:cNvPicPr preferRelativeResize="0"/>
            <p:nvPr/>
          </p:nvPicPr>
          <p:blipFill rotWithShape="1">
            <a:blip r:embed="rId12">
              <a:alphaModFix/>
            </a:blip>
            <a:srcRect/>
            <a:stretch/>
          </p:blipFill>
          <p:spPr>
            <a:xfrm>
              <a:off x="1937850" y="994700"/>
              <a:ext cx="1763601" cy="176360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02"/>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93</a:t>
            </a:fld>
            <a:endParaRPr/>
          </a:p>
        </p:txBody>
      </p:sp>
      <p:sp>
        <p:nvSpPr>
          <p:cNvPr id="1757" name="Google Shape;1757;p102"/>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les </a:t>
            </a:r>
            <a:r>
              <a:rPr lang="fr-FR" sz="3800" b="1" i="0" u="none" strike="noStrike" cap="none">
                <a:solidFill>
                  <a:srgbClr val="C00000"/>
                </a:solidFill>
                <a:latin typeface="Lexend"/>
                <a:ea typeface="Lexend"/>
                <a:cs typeface="Lexend"/>
                <a:sym typeface="Lexend"/>
              </a:rPr>
              <a:t>ressources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pic>
        <p:nvPicPr>
          <p:cNvPr id="1758" name="Google Shape;1758;p102"/>
          <p:cNvPicPr preferRelativeResize="0"/>
          <p:nvPr/>
        </p:nvPicPr>
        <p:blipFill rotWithShape="1">
          <a:blip r:embed="rId3">
            <a:alphaModFix/>
          </a:blip>
          <a:srcRect/>
          <a:stretch/>
        </p:blipFill>
        <p:spPr>
          <a:xfrm>
            <a:off x="1031650" y="1793238"/>
            <a:ext cx="2658453" cy="3645239"/>
          </a:xfrm>
          <a:prstGeom prst="rect">
            <a:avLst/>
          </a:prstGeom>
          <a:noFill/>
          <a:ln>
            <a:noFill/>
          </a:ln>
        </p:spPr>
      </p:pic>
      <p:sp>
        <p:nvSpPr>
          <p:cNvPr id="1759" name="Google Shape;1759;p102"/>
          <p:cNvSpPr/>
          <p:nvPr/>
        </p:nvSpPr>
        <p:spPr>
          <a:xfrm>
            <a:off x="4295963" y="3881275"/>
            <a:ext cx="6997200" cy="1377300"/>
          </a:xfrm>
          <a:prstGeom prst="roundRect">
            <a:avLst>
              <a:gd name="adj" fmla="val 16667"/>
            </a:avLst>
          </a:prstGeom>
          <a:solidFill>
            <a:srgbClr val="DE3932">
              <a:alpha val="2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102"/>
          <p:cNvSpPr/>
          <p:nvPr/>
        </p:nvSpPr>
        <p:spPr>
          <a:xfrm>
            <a:off x="4295963" y="2024750"/>
            <a:ext cx="6997200" cy="1791600"/>
          </a:xfrm>
          <a:prstGeom prst="roundRect">
            <a:avLst>
              <a:gd name="adj" fmla="val 16667"/>
            </a:avLst>
          </a:prstGeom>
          <a:solidFill>
            <a:srgbClr val="008B5C">
              <a:alpha val="2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102"/>
          <p:cNvSpPr/>
          <p:nvPr/>
        </p:nvSpPr>
        <p:spPr>
          <a:xfrm>
            <a:off x="4293763" y="3881275"/>
            <a:ext cx="2551200" cy="1377300"/>
          </a:xfrm>
          <a:prstGeom prst="roundRect">
            <a:avLst>
              <a:gd name="adj" fmla="val 16667"/>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02"/>
          <p:cNvSpPr/>
          <p:nvPr/>
        </p:nvSpPr>
        <p:spPr>
          <a:xfrm>
            <a:off x="4293763" y="2024600"/>
            <a:ext cx="2551200" cy="1791600"/>
          </a:xfrm>
          <a:prstGeom prst="roundRect">
            <a:avLst>
              <a:gd name="adj" fmla="val 16667"/>
            </a:avLst>
          </a:prstGeom>
          <a:solidFill>
            <a:srgbClr val="2742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102"/>
          <p:cNvSpPr txBox="1"/>
          <p:nvPr/>
        </p:nvSpPr>
        <p:spPr>
          <a:xfrm>
            <a:off x="4396250" y="2567450"/>
            <a:ext cx="2346300" cy="70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Co-bénéfices</a:t>
            </a:r>
            <a:endParaRPr sz="2000" b="0" i="0" u="none" strike="noStrike" cap="none">
              <a:solidFill>
                <a:schemeClr val="lt1"/>
              </a:solidFill>
              <a:latin typeface="Arial"/>
              <a:ea typeface="Arial"/>
              <a:cs typeface="Arial"/>
              <a:sym typeface="Arial"/>
            </a:endParaRPr>
          </a:p>
        </p:txBody>
      </p:sp>
      <p:sp>
        <p:nvSpPr>
          <p:cNvPr id="1764" name="Google Shape;1764;p102"/>
          <p:cNvSpPr txBox="1"/>
          <p:nvPr/>
        </p:nvSpPr>
        <p:spPr>
          <a:xfrm>
            <a:off x="4637863" y="4298629"/>
            <a:ext cx="1863000" cy="542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Points de tension</a:t>
            </a:r>
            <a:endParaRPr sz="2000" b="1" i="0" u="none" strike="noStrike" cap="none">
              <a:solidFill>
                <a:schemeClr val="lt1"/>
              </a:solidFill>
              <a:latin typeface="Arial"/>
              <a:ea typeface="Arial"/>
              <a:cs typeface="Arial"/>
              <a:sym typeface="Arial"/>
            </a:endParaRPr>
          </a:p>
        </p:txBody>
      </p:sp>
      <p:pic>
        <p:nvPicPr>
          <p:cNvPr id="1765" name="Google Shape;1765;p102"/>
          <p:cNvPicPr preferRelativeResize="0"/>
          <p:nvPr/>
        </p:nvPicPr>
        <p:blipFill rotWithShape="1">
          <a:blip r:embed="rId4">
            <a:alphaModFix/>
          </a:blip>
          <a:srcRect/>
          <a:stretch/>
        </p:blipFill>
        <p:spPr>
          <a:xfrm>
            <a:off x="8802305" y="2139875"/>
            <a:ext cx="766800" cy="768600"/>
          </a:xfrm>
          <a:prstGeom prst="ellipse">
            <a:avLst/>
          </a:prstGeom>
          <a:noFill/>
          <a:ln>
            <a:noFill/>
          </a:ln>
        </p:spPr>
      </p:pic>
      <p:pic>
        <p:nvPicPr>
          <p:cNvPr id="1766" name="Google Shape;1766;p102"/>
          <p:cNvPicPr preferRelativeResize="0"/>
          <p:nvPr/>
        </p:nvPicPr>
        <p:blipFill rotWithShape="1">
          <a:blip r:embed="rId5">
            <a:alphaModFix/>
          </a:blip>
          <a:srcRect/>
          <a:stretch/>
        </p:blipFill>
        <p:spPr>
          <a:xfrm>
            <a:off x="9773600" y="2140775"/>
            <a:ext cx="766800" cy="766800"/>
          </a:xfrm>
          <a:prstGeom prst="ellipse">
            <a:avLst/>
          </a:prstGeom>
          <a:noFill/>
          <a:ln>
            <a:noFill/>
          </a:ln>
        </p:spPr>
      </p:pic>
      <p:pic>
        <p:nvPicPr>
          <p:cNvPr id="1767" name="Google Shape;1767;p102"/>
          <p:cNvPicPr preferRelativeResize="0"/>
          <p:nvPr/>
        </p:nvPicPr>
        <p:blipFill rotWithShape="1">
          <a:blip r:embed="rId6">
            <a:alphaModFix/>
          </a:blip>
          <a:srcRect/>
          <a:stretch/>
        </p:blipFill>
        <p:spPr>
          <a:xfrm>
            <a:off x="7166800" y="2249950"/>
            <a:ext cx="1431000" cy="1377300"/>
          </a:xfrm>
          <a:prstGeom prst="ellipse">
            <a:avLst/>
          </a:prstGeom>
          <a:noFill/>
          <a:ln>
            <a:noFill/>
          </a:ln>
        </p:spPr>
      </p:pic>
      <p:pic>
        <p:nvPicPr>
          <p:cNvPr id="1768" name="Google Shape;1768;p102"/>
          <p:cNvPicPr preferRelativeResize="0"/>
          <p:nvPr/>
        </p:nvPicPr>
        <p:blipFill rotWithShape="1">
          <a:blip r:embed="rId7">
            <a:alphaModFix/>
          </a:blip>
          <a:srcRect/>
          <a:stretch/>
        </p:blipFill>
        <p:spPr>
          <a:xfrm>
            <a:off x="9773642" y="3011481"/>
            <a:ext cx="766800" cy="766800"/>
          </a:xfrm>
          <a:prstGeom prst="ellipse">
            <a:avLst/>
          </a:prstGeom>
          <a:noFill/>
          <a:ln>
            <a:noFill/>
          </a:ln>
        </p:spPr>
      </p:pic>
      <p:grpSp>
        <p:nvGrpSpPr>
          <p:cNvPr id="1769" name="Google Shape;1769;p102"/>
          <p:cNvGrpSpPr/>
          <p:nvPr/>
        </p:nvGrpSpPr>
        <p:grpSpPr>
          <a:xfrm>
            <a:off x="828875" y="5823350"/>
            <a:ext cx="10464300" cy="870300"/>
            <a:chOff x="828875" y="5823350"/>
            <a:chExt cx="10464300" cy="870300"/>
          </a:xfrm>
        </p:grpSpPr>
        <p:sp>
          <p:nvSpPr>
            <p:cNvPr id="1770" name="Google Shape;1770;p102"/>
            <p:cNvSpPr/>
            <p:nvPr/>
          </p:nvSpPr>
          <p:spPr>
            <a:xfrm>
              <a:off x="828875" y="5823350"/>
              <a:ext cx="10464300" cy="870300"/>
            </a:xfrm>
            <a:prstGeom prst="roundRect">
              <a:avLst>
                <a:gd name="adj" fmla="val 22694"/>
              </a:avLst>
            </a:prstGeom>
            <a:noFill/>
            <a:ln w="9525" cap="flat" cmpd="sng">
              <a:solidFill>
                <a:srgbClr val="BB8A6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1" name="Google Shape;1771;p102"/>
            <p:cNvPicPr preferRelativeResize="0"/>
            <p:nvPr/>
          </p:nvPicPr>
          <p:blipFill rotWithShape="1">
            <a:blip r:embed="rId8">
              <a:alphaModFix/>
            </a:blip>
            <a:srcRect/>
            <a:stretch/>
          </p:blipFill>
          <p:spPr>
            <a:xfrm>
              <a:off x="2796866" y="5932429"/>
              <a:ext cx="658800" cy="658800"/>
            </a:xfrm>
            <a:prstGeom prst="ellipse">
              <a:avLst/>
            </a:prstGeom>
            <a:noFill/>
            <a:ln>
              <a:noFill/>
            </a:ln>
          </p:spPr>
        </p:pic>
        <p:pic>
          <p:nvPicPr>
            <p:cNvPr id="1772" name="Google Shape;1772;p102"/>
            <p:cNvPicPr preferRelativeResize="0"/>
            <p:nvPr/>
          </p:nvPicPr>
          <p:blipFill rotWithShape="1">
            <a:blip r:embed="rId9">
              <a:alphaModFix/>
            </a:blip>
            <a:srcRect/>
            <a:stretch/>
          </p:blipFill>
          <p:spPr>
            <a:xfrm>
              <a:off x="4654232" y="5932429"/>
              <a:ext cx="658800" cy="658800"/>
            </a:xfrm>
            <a:prstGeom prst="ellipse">
              <a:avLst/>
            </a:prstGeom>
            <a:noFill/>
            <a:ln>
              <a:noFill/>
            </a:ln>
          </p:spPr>
        </p:pic>
        <p:pic>
          <p:nvPicPr>
            <p:cNvPr id="1773" name="Google Shape;1773;p102"/>
            <p:cNvPicPr preferRelativeResize="0"/>
            <p:nvPr/>
          </p:nvPicPr>
          <p:blipFill rotWithShape="1">
            <a:blip r:embed="rId10">
              <a:alphaModFix/>
            </a:blip>
            <a:srcRect/>
            <a:stretch/>
          </p:blipFill>
          <p:spPr>
            <a:xfrm>
              <a:off x="939500" y="5932429"/>
              <a:ext cx="658800" cy="658800"/>
            </a:xfrm>
            <a:prstGeom prst="ellipse">
              <a:avLst/>
            </a:prstGeom>
            <a:noFill/>
            <a:ln>
              <a:noFill/>
            </a:ln>
          </p:spPr>
        </p:pic>
        <p:pic>
          <p:nvPicPr>
            <p:cNvPr id="1774" name="Google Shape;1774;p102"/>
            <p:cNvPicPr preferRelativeResize="0"/>
            <p:nvPr/>
          </p:nvPicPr>
          <p:blipFill rotWithShape="1">
            <a:blip r:embed="rId11">
              <a:alphaModFix/>
            </a:blip>
            <a:srcRect/>
            <a:stretch/>
          </p:blipFill>
          <p:spPr>
            <a:xfrm>
              <a:off x="6511598" y="5932429"/>
              <a:ext cx="658800" cy="658800"/>
            </a:xfrm>
            <a:prstGeom prst="ellipse">
              <a:avLst/>
            </a:prstGeom>
            <a:noFill/>
            <a:ln>
              <a:noFill/>
            </a:ln>
          </p:spPr>
        </p:pic>
        <p:sp>
          <p:nvSpPr>
            <p:cNvPr id="1775" name="Google Shape;1775;p102"/>
            <p:cNvSpPr/>
            <p:nvPr/>
          </p:nvSpPr>
          <p:spPr>
            <a:xfrm>
              <a:off x="7170409" y="6118279"/>
              <a:ext cx="976800" cy="287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Fossiles</a:t>
              </a:r>
              <a:endParaRPr sz="1200" b="1" i="0" u="none" strike="noStrike" cap="none">
                <a:solidFill>
                  <a:srgbClr val="27423A"/>
                </a:solidFill>
                <a:latin typeface="Lexend"/>
                <a:ea typeface="Lexend"/>
                <a:cs typeface="Lexend"/>
                <a:sym typeface="Lexend"/>
              </a:endParaRPr>
            </a:p>
          </p:txBody>
        </p:sp>
        <p:sp>
          <p:nvSpPr>
            <p:cNvPr id="1776" name="Google Shape;1776;p102"/>
            <p:cNvSpPr/>
            <p:nvPr/>
          </p:nvSpPr>
          <p:spPr>
            <a:xfrm>
              <a:off x="1590380" y="6062504"/>
              <a:ext cx="1047600" cy="4074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Métaux &amp; minéraux</a:t>
              </a:r>
              <a:endParaRPr sz="1200" b="1" i="0" u="none" strike="noStrike" cap="none">
                <a:solidFill>
                  <a:srgbClr val="27423A"/>
                </a:solidFill>
                <a:latin typeface="Lexend"/>
                <a:ea typeface="Lexend"/>
                <a:cs typeface="Lexend"/>
                <a:sym typeface="Lexend"/>
              </a:endParaRPr>
            </a:p>
          </p:txBody>
        </p:sp>
        <p:sp>
          <p:nvSpPr>
            <p:cNvPr id="1777" name="Google Shape;1777;p102"/>
            <p:cNvSpPr/>
            <p:nvPr/>
          </p:nvSpPr>
          <p:spPr>
            <a:xfrm>
              <a:off x="3455665" y="6064879"/>
              <a:ext cx="1239900" cy="3939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Biomasse</a:t>
              </a:r>
              <a:endParaRPr sz="1200" b="1" i="0" u="none" strike="noStrike" cap="none">
                <a:solidFill>
                  <a:srgbClr val="27423A"/>
                </a:solidFill>
                <a:latin typeface="Lexend"/>
                <a:ea typeface="Lexend"/>
                <a:cs typeface="Lexend"/>
                <a:sym typeface="Lexend"/>
              </a:endParaRPr>
            </a:p>
          </p:txBody>
        </p:sp>
        <p:sp>
          <p:nvSpPr>
            <p:cNvPr id="1778" name="Google Shape;1778;p102"/>
            <p:cNvSpPr/>
            <p:nvPr/>
          </p:nvSpPr>
          <p:spPr>
            <a:xfrm>
              <a:off x="5313014" y="6042829"/>
              <a:ext cx="849000" cy="4380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Sol</a:t>
              </a:r>
              <a:endParaRPr sz="1200" b="1" i="0" u="none" strike="noStrike" cap="none">
                <a:solidFill>
                  <a:srgbClr val="27423A"/>
                </a:solidFill>
                <a:latin typeface="Lexend"/>
                <a:ea typeface="Lexend"/>
                <a:cs typeface="Lexend"/>
                <a:sym typeface="Lexend"/>
              </a:endParaRPr>
            </a:p>
          </p:txBody>
        </p:sp>
        <p:sp>
          <p:nvSpPr>
            <p:cNvPr id="1779" name="Google Shape;1779;p102"/>
            <p:cNvSpPr/>
            <p:nvPr/>
          </p:nvSpPr>
          <p:spPr>
            <a:xfrm>
              <a:off x="9026263" y="6024679"/>
              <a:ext cx="1027500" cy="4743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Eau</a:t>
              </a:r>
              <a:endParaRPr sz="1200" b="1" i="0" u="none" strike="noStrike" cap="none">
                <a:solidFill>
                  <a:srgbClr val="27423A"/>
                </a:solidFill>
                <a:latin typeface="Lexend"/>
                <a:ea typeface="Lexend"/>
                <a:cs typeface="Lexend"/>
                <a:sym typeface="Lexend"/>
              </a:endParaRPr>
            </a:p>
          </p:txBody>
        </p:sp>
        <p:pic>
          <p:nvPicPr>
            <p:cNvPr id="1780" name="Google Shape;1780;p102"/>
            <p:cNvPicPr preferRelativeResize="0"/>
            <p:nvPr/>
          </p:nvPicPr>
          <p:blipFill rotWithShape="1">
            <a:blip r:embed="rId12">
              <a:alphaModFix/>
            </a:blip>
            <a:srcRect/>
            <a:stretch/>
          </p:blipFill>
          <p:spPr>
            <a:xfrm>
              <a:off x="8368964" y="5933179"/>
              <a:ext cx="657300" cy="657300"/>
            </a:xfrm>
            <a:prstGeom prst="ellipse">
              <a:avLst/>
            </a:prstGeom>
            <a:noFill/>
            <a:ln>
              <a:noFill/>
            </a:ln>
          </p:spPr>
        </p:pic>
        <p:pic>
          <p:nvPicPr>
            <p:cNvPr id="1781" name="Google Shape;1781;p102"/>
            <p:cNvPicPr preferRelativeResize="0"/>
            <p:nvPr/>
          </p:nvPicPr>
          <p:blipFill rotWithShape="1">
            <a:blip r:embed="rId13">
              <a:alphaModFix/>
            </a:blip>
            <a:srcRect/>
            <a:stretch/>
          </p:blipFill>
          <p:spPr>
            <a:xfrm>
              <a:off x="9977005" y="5936804"/>
              <a:ext cx="658800" cy="658800"/>
            </a:xfrm>
            <a:prstGeom prst="ellipse">
              <a:avLst/>
            </a:prstGeom>
            <a:noFill/>
            <a:ln>
              <a:noFill/>
            </a:ln>
          </p:spPr>
        </p:pic>
        <p:sp>
          <p:nvSpPr>
            <p:cNvPr id="1782" name="Google Shape;1782;p102"/>
            <p:cNvSpPr/>
            <p:nvPr/>
          </p:nvSpPr>
          <p:spPr>
            <a:xfrm>
              <a:off x="10635800" y="6024675"/>
              <a:ext cx="657300" cy="4743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Air</a:t>
              </a:r>
              <a:endParaRPr sz="1200" b="1" i="0" u="none" strike="noStrike" cap="none">
                <a:solidFill>
                  <a:srgbClr val="27423A"/>
                </a:solidFill>
                <a:latin typeface="Lexend"/>
                <a:ea typeface="Lexend"/>
                <a:cs typeface="Lexend"/>
                <a:sym typeface="Lexend"/>
              </a:endParaRPr>
            </a:p>
          </p:txBody>
        </p:sp>
      </p:grpSp>
      <p:pic>
        <p:nvPicPr>
          <p:cNvPr id="1783" name="Google Shape;1783;p102"/>
          <p:cNvPicPr preferRelativeResize="0"/>
          <p:nvPr/>
        </p:nvPicPr>
        <p:blipFill rotWithShape="1">
          <a:blip r:embed="rId14">
            <a:alphaModFix/>
          </a:blip>
          <a:srcRect/>
          <a:stretch/>
        </p:blipFill>
        <p:spPr>
          <a:xfrm>
            <a:off x="8803075" y="3012231"/>
            <a:ext cx="765300" cy="765300"/>
          </a:xfrm>
          <a:prstGeom prst="ellipse">
            <a:avLst/>
          </a:prstGeom>
          <a:noFill/>
          <a:ln>
            <a:noFill/>
          </a:ln>
        </p:spPr>
      </p:pic>
      <p:grpSp>
        <p:nvGrpSpPr>
          <p:cNvPr id="1784" name="Google Shape;1784;p102"/>
          <p:cNvGrpSpPr/>
          <p:nvPr/>
        </p:nvGrpSpPr>
        <p:grpSpPr>
          <a:xfrm>
            <a:off x="91189" y="201280"/>
            <a:ext cx="2144234" cy="1230213"/>
            <a:chOff x="1937850" y="655661"/>
            <a:chExt cx="8070130" cy="4630084"/>
          </a:xfrm>
        </p:grpSpPr>
        <p:grpSp>
          <p:nvGrpSpPr>
            <p:cNvPr id="1785" name="Google Shape;1785;p102"/>
            <p:cNvGrpSpPr/>
            <p:nvPr/>
          </p:nvGrpSpPr>
          <p:grpSpPr>
            <a:xfrm>
              <a:off x="2184037" y="1572254"/>
              <a:ext cx="7823943" cy="3713491"/>
              <a:chOff x="1642225" y="1625450"/>
              <a:chExt cx="8833626" cy="4293550"/>
            </a:xfrm>
          </p:grpSpPr>
          <p:pic>
            <p:nvPicPr>
              <p:cNvPr id="1786" name="Google Shape;1786;p102"/>
              <p:cNvPicPr preferRelativeResize="0"/>
              <p:nvPr/>
            </p:nvPicPr>
            <p:blipFill rotWithShape="1">
              <a:blip r:embed="rId15">
                <a:alphaModFix/>
              </a:blip>
              <a:srcRect/>
              <a:stretch/>
            </p:blipFill>
            <p:spPr>
              <a:xfrm>
                <a:off x="1642225" y="1625450"/>
                <a:ext cx="8833626" cy="4293550"/>
              </a:xfrm>
              <a:prstGeom prst="rect">
                <a:avLst/>
              </a:prstGeom>
              <a:noFill/>
              <a:ln>
                <a:noFill/>
              </a:ln>
            </p:spPr>
          </p:pic>
          <p:grpSp>
            <p:nvGrpSpPr>
              <p:cNvPr id="1787" name="Google Shape;1787;p102"/>
              <p:cNvGrpSpPr/>
              <p:nvPr/>
            </p:nvGrpSpPr>
            <p:grpSpPr>
              <a:xfrm>
                <a:off x="2028533" y="1787205"/>
                <a:ext cx="3583166" cy="3792722"/>
                <a:chOff x="3096920" y="569931"/>
                <a:chExt cx="5957050" cy="5722272"/>
              </a:xfrm>
            </p:grpSpPr>
            <p:pic>
              <p:nvPicPr>
                <p:cNvPr id="1788" name="Google Shape;1788;p102"/>
                <p:cNvPicPr preferRelativeResize="0"/>
                <p:nvPr/>
              </p:nvPicPr>
              <p:blipFill rotWithShape="1">
                <a:blip r:embed="rId16">
                  <a:alphaModFix/>
                </a:blip>
                <a:srcRect/>
                <a:stretch/>
              </p:blipFill>
              <p:spPr>
                <a:xfrm>
                  <a:off x="3096920" y="569931"/>
                  <a:ext cx="5957050" cy="5722272"/>
                </a:xfrm>
                <a:prstGeom prst="rect">
                  <a:avLst/>
                </a:prstGeom>
                <a:noFill/>
                <a:ln>
                  <a:noFill/>
                </a:ln>
              </p:spPr>
            </p:pic>
            <p:sp>
              <p:nvSpPr>
                <p:cNvPr id="1789" name="Google Shape;1789;p102"/>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102"/>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102"/>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92" name="Google Shape;1792;p102"/>
              <p:cNvGrpSpPr/>
              <p:nvPr/>
            </p:nvGrpSpPr>
            <p:grpSpPr>
              <a:xfrm>
                <a:off x="6476808" y="1799667"/>
                <a:ext cx="3583166" cy="3792722"/>
                <a:chOff x="3096920" y="569931"/>
                <a:chExt cx="5957050" cy="5722272"/>
              </a:xfrm>
            </p:grpSpPr>
            <p:pic>
              <p:nvPicPr>
                <p:cNvPr id="1793" name="Google Shape;1793;p102"/>
                <p:cNvPicPr preferRelativeResize="0"/>
                <p:nvPr/>
              </p:nvPicPr>
              <p:blipFill rotWithShape="1">
                <a:blip r:embed="rId16">
                  <a:alphaModFix/>
                </a:blip>
                <a:srcRect/>
                <a:stretch/>
              </p:blipFill>
              <p:spPr>
                <a:xfrm>
                  <a:off x="3096920" y="569931"/>
                  <a:ext cx="5957050" cy="5722272"/>
                </a:xfrm>
                <a:prstGeom prst="rect">
                  <a:avLst/>
                </a:prstGeom>
                <a:noFill/>
                <a:ln>
                  <a:noFill/>
                </a:ln>
              </p:spPr>
            </p:pic>
            <p:sp>
              <p:nvSpPr>
                <p:cNvPr id="1794" name="Google Shape;1794;p102"/>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102"/>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102"/>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797" name="Google Shape;1797;p102"/>
            <p:cNvPicPr preferRelativeResize="0"/>
            <p:nvPr/>
          </p:nvPicPr>
          <p:blipFill rotWithShape="1">
            <a:blip r:embed="rId17">
              <a:alphaModFix/>
            </a:blip>
            <a:srcRect/>
            <a:stretch/>
          </p:blipFill>
          <p:spPr>
            <a:xfrm rot="-1425408">
              <a:off x="6534950" y="868475"/>
              <a:ext cx="1337950" cy="1337950"/>
            </a:xfrm>
            <a:prstGeom prst="rect">
              <a:avLst/>
            </a:prstGeom>
            <a:noFill/>
            <a:ln>
              <a:noFill/>
            </a:ln>
          </p:spPr>
        </p:pic>
        <p:pic>
          <p:nvPicPr>
            <p:cNvPr id="1798" name="Google Shape;1798;p102"/>
            <p:cNvPicPr preferRelativeResize="0"/>
            <p:nvPr/>
          </p:nvPicPr>
          <p:blipFill rotWithShape="1">
            <a:blip r:embed="rId18">
              <a:alphaModFix/>
            </a:blip>
            <a:srcRect/>
            <a:stretch/>
          </p:blipFill>
          <p:spPr>
            <a:xfrm>
              <a:off x="1937850" y="994700"/>
              <a:ext cx="1763601" cy="176360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103"/>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94</a:t>
            </a:fld>
            <a:endParaRPr/>
          </a:p>
        </p:txBody>
      </p:sp>
      <p:sp>
        <p:nvSpPr>
          <p:cNvPr id="1804" name="Google Shape;1804;p103"/>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les </a:t>
            </a:r>
            <a:r>
              <a:rPr lang="fr-FR" sz="3800" b="1" i="0" u="none" strike="noStrike" cap="none">
                <a:solidFill>
                  <a:srgbClr val="C00000"/>
                </a:solidFill>
                <a:latin typeface="Lexend"/>
                <a:ea typeface="Lexend"/>
                <a:cs typeface="Lexend"/>
                <a:sym typeface="Lexend"/>
              </a:rPr>
              <a:t>ressources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sp>
        <p:nvSpPr>
          <p:cNvPr id="1805" name="Google Shape;1805;p103"/>
          <p:cNvSpPr/>
          <p:nvPr/>
        </p:nvSpPr>
        <p:spPr>
          <a:xfrm>
            <a:off x="4295975" y="3678150"/>
            <a:ext cx="6997200" cy="1504200"/>
          </a:xfrm>
          <a:prstGeom prst="roundRect">
            <a:avLst>
              <a:gd name="adj" fmla="val 16667"/>
            </a:avLst>
          </a:prstGeom>
          <a:solidFill>
            <a:srgbClr val="DE3932">
              <a:alpha val="2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103"/>
          <p:cNvSpPr/>
          <p:nvPr/>
        </p:nvSpPr>
        <p:spPr>
          <a:xfrm>
            <a:off x="4295975" y="2024750"/>
            <a:ext cx="6997200" cy="1504200"/>
          </a:xfrm>
          <a:prstGeom prst="roundRect">
            <a:avLst>
              <a:gd name="adj" fmla="val 16667"/>
            </a:avLst>
          </a:prstGeom>
          <a:solidFill>
            <a:srgbClr val="008B5C">
              <a:alpha val="2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103"/>
          <p:cNvSpPr/>
          <p:nvPr/>
        </p:nvSpPr>
        <p:spPr>
          <a:xfrm>
            <a:off x="4293775" y="3678175"/>
            <a:ext cx="2551200" cy="1504200"/>
          </a:xfrm>
          <a:prstGeom prst="roundRect">
            <a:avLst>
              <a:gd name="adj" fmla="val 16667"/>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103"/>
          <p:cNvSpPr/>
          <p:nvPr/>
        </p:nvSpPr>
        <p:spPr>
          <a:xfrm>
            <a:off x="4293775" y="2024600"/>
            <a:ext cx="2551200" cy="1504200"/>
          </a:xfrm>
          <a:prstGeom prst="roundRect">
            <a:avLst>
              <a:gd name="adj" fmla="val 16667"/>
            </a:avLst>
          </a:prstGeom>
          <a:solidFill>
            <a:srgbClr val="2742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103"/>
          <p:cNvSpPr txBox="1"/>
          <p:nvPr/>
        </p:nvSpPr>
        <p:spPr>
          <a:xfrm>
            <a:off x="4459275" y="2423750"/>
            <a:ext cx="2220300" cy="70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Co-bénéfices</a:t>
            </a:r>
            <a:endParaRPr sz="2000" b="0" i="0" u="none" strike="noStrike" cap="none">
              <a:solidFill>
                <a:schemeClr val="lt1"/>
              </a:solidFill>
              <a:latin typeface="Arial"/>
              <a:ea typeface="Arial"/>
              <a:cs typeface="Arial"/>
              <a:sym typeface="Arial"/>
            </a:endParaRPr>
          </a:p>
        </p:txBody>
      </p:sp>
      <p:sp>
        <p:nvSpPr>
          <p:cNvPr id="1810" name="Google Shape;1810;p103"/>
          <p:cNvSpPr txBox="1"/>
          <p:nvPr/>
        </p:nvSpPr>
        <p:spPr>
          <a:xfrm>
            <a:off x="4637863" y="4146229"/>
            <a:ext cx="1863000" cy="542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Points de tension</a:t>
            </a:r>
            <a:endParaRPr sz="2000" b="1" i="0" u="none" strike="noStrike" cap="none">
              <a:solidFill>
                <a:schemeClr val="lt1"/>
              </a:solidFill>
              <a:latin typeface="Arial"/>
              <a:ea typeface="Arial"/>
              <a:cs typeface="Arial"/>
              <a:sym typeface="Arial"/>
            </a:endParaRPr>
          </a:p>
        </p:txBody>
      </p:sp>
      <p:pic>
        <p:nvPicPr>
          <p:cNvPr id="1811" name="Google Shape;1811;p103"/>
          <p:cNvPicPr preferRelativeResize="0"/>
          <p:nvPr/>
        </p:nvPicPr>
        <p:blipFill rotWithShape="1">
          <a:blip r:embed="rId3">
            <a:alphaModFix/>
          </a:blip>
          <a:srcRect/>
          <a:stretch/>
        </p:blipFill>
        <p:spPr>
          <a:xfrm>
            <a:off x="7741963" y="3741625"/>
            <a:ext cx="1431000" cy="1377300"/>
          </a:xfrm>
          <a:prstGeom prst="ellipse">
            <a:avLst/>
          </a:prstGeom>
          <a:noFill/>
          <a:ln>
            <a:noFill/>
          </a:ln>
        </p:spPr>
      </p:pic>
      <p:pic>
        <p:nvPicPr>
          <p:cNvPr id="1812" name="Google Shape;1812;p103"/>
          <p:cNvPicPr preferRelativeResize="0"/>
          <p:nvPr/>
        </p:nvPicPr>
        <p:blipFill rotWithShape="1">
          <a:blip r:embed="rId4">
            <a:alphaModFix/>
          </a:blip>
          <a:srcRect/>
          <a:stretch/>
        </p:blipFill>
        <p:spPr>
          <a:xfrm>
            <a:off x="7937715" y="2294597"/>
            <a:ext cx="1027500" cy="1026000"/>
          </a:xfrm>
          <a:prstGeom prst="ellipse">
            <a:avLst/>
          </a:prstGeom>
          <a:noFill/>
          <a:ln>
            <a:noFill/>
          </a:ln>
        </p:spPr>
      </p:pic>
      <p:pic>
        <p:nvPicPr>
          <p:cNvPr id="1813" name="Google Shape;1813;p103"/>
          <p:cNvPicPr preferRelativeResize="0"/>
          <p:nvPr/>
        </p:nvPicPr>
        <p:blipFill rotWithShape="1">
          <a:blip r:embed="rId5">
            <a:alphaModFix/>
          </a:blip>
          <a:srcRect/>
          <a:stretch/>
        </p:blipFill>
        <p:spPr>
          <a:xfrm>
            <a:off x="1108175" y="1806318"/>
            <a:ext cx="2596184" cy="3645225"/>
          </a:xfrm>
          <a:prstGeom prst="rect">
            <a:avLst/>
          </a:prstGeom>
          <a:noFill/>
          <a:ln>
            <a:noFill/>
          </a:ln>
        </p:spPr>
      </p:pic>
      <p:grpSp>
        <p:nvGrpSpPr>
          <p:cNvPr id="1814" name="Google Shape;1814;p103"/>
          <p:cNvGrpSpPr/>
          <p:nvPr/>
        </p:nvGrpSpPr>
        <p:grpSpPr>
          <a:xfrm>
            <a:off x="828875" y="5823350"/>
            <a:ext cx="10464300" cy="870300"/>
            <a:chOff x="828875" y="5823350"/>
            <a:chExt cx="10464300" cy="870300"/>
          </a:xfrm>
        </p:grpSpPr>
        <p:sp>
          <p:nvSpPr>
            <p:cNvPr id="1815" name="Google Shape;1815;p103"/>
            <p:cNvSpPr/>
            <p:nvPr/>
          </p:nvSpPr>
          <p:spPr>
            <a:xfrm>
              <a:off x="828875" y="5823350"/>
              <a:ext cx="10464300" cy="870300"/>
            </a:xfrm>
            <a:prstGeom prst="roundRect">
              <a:avLst>
                <a:gd name="adj" fmla="val 22694"/>
              </a:avLst>
            </a:prstGeom>
            <a:noFill/>
            <a:ln w="9525" cap="flat" cmpd="sng">
              <a:solidFill>
                <a:srgbClr val="BB8A6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6" name="Google Shape;1816;p103"/>
            <p:cNvPicPr preferRelativeResize="0"/>
            <p:nvPr/>
          </p:nvPicPr>
          <p:blipFill rotWithShape="1">
            <a:blip r:embed="rId6">
              <a:alphaModFix/>
            </a:blip>
            <a:srcRect/>
            <a:stretch/>
          </p:blipFill>
          <p:spPr>
            <a:xfrm>
              <a:off x="2796866" y="5932429"/>
              <a:ext cx="658800" cy="658800"/>
            </a:xfrm>
            <a:prstGeom prst="ellipse">
              <a:avLst/>
            </a:prstGeom>
            <a:noFill/>
            <a:ln>
              <a:noFill/>
            </a:ln>
          </p:spPr>
        </p:pic>
        <p:pic>
          <p:nvPicPr>
            <p:cNvPr id="1817" name="Google Shape;1817;p103"/>
            <p:cNvPicPr preferRelativeResize="0"/>
            <p:nvPr/>
          </p:nvPicPr>
          <p:blipFill rotWithShape="1">
            <a:blip r:embed="rId7">
              <a:alphaModFix/>
            </a:blip>
            <a:srcRect/>
            <a:stretch/>
          </p:blipFill>
          <p:spPr>
            <a:xfrm>
              <a:off x="4654232" y="5932429"/>
              <a:ext cx="658800" cy="658800"/>
            </a:xfrm>
            <a:prstGeom prst="ellipse">
              <a:avLst/>
            </a:prstGeom>
            <a:noFill/>
            <a:ln>
              <a:noFill/>
            </a:ln>
          </p:spPr>
        </p:pic>
        <p:pic>
          <p:nvPicPr>
            <p:cNvPr id="1818" name="Google Shape;1818;p103"/>
            <p:cNvPicPr preferRelativeResize="0"/>
            <p:nvPr/>
          </p:nvPicPr>
          <p:blipFill rotWithShape="1">
            <a:blip r:embed="rId8">
              <a:alphaModFix/>
            </a:blip>
            <a:srcRect/>
            <a:stretch/>
          </p:blipFill>
          <p:spPr>
            <a:xfrm>
              <a:off x="939500" y="5932429"/>
              <a:ext cx="658800" cy="658800"/>
            </a:xfrm>
            <a:prstGeom prst="ellipse">
              <a:avLst/>
            </a:prstGeom>
            <a:noFill/>
            <a:ln>
              <a:noFill/>
            </a:ln>
          </p:spPr>
        </p:pic>
        <p:pic>
          <p:nvPicPr>
            <p:cNvPr id="1819" name="Google Shape;1819;p103"/>
            <p:cNvPicPr preferRelativeResize="0"/>
            <p:nvPr/>
          </p:nvPicPr>
          <p:blipFill rotWithShape="1">
            <a:blip r:embed="rId9">
              <a:alphaModFix/>
            </a:blip>
            <a:srcRect/>
            <a:stretch/>
          </p:blipFill>
          <p:spPr>
            <a:xfrm>
              <a:off x="6511598" y="5932429"/>
              <a:ext cx="658800" cy="658800"/>
            </a:xfrm>
            <a:prstGeom prst="ellipse">
              <a:avLst/>
            </a:prstGeom>
            <a:noFill/>
            <a:ln>
              <a:noFill/>
            </a:ln>
          </p:spPr>
        </p:pic>
        <p:sp>
          <p:nvSpPr>
            <p:cNvPr id="1820" name="Google Shape;1820;p103"/>
            <p:cNvSpPr/>
            <p:nvPr/>
          </p:nvSpPr>
          <p:spPr>
            <a:xfrm>
              <a:off x="7170409" y="6118279"/>
              <a:ext cx="976800" cy="287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Fossiles</a:t>
              </a:r>
              <a:endParaRPr sz="1200" b="1" i="0" u="none" strike="noStrike" cap="none">
                <a:solidFill>
                  <a:srgbClr val="27423A"/>
                </a:solidFill>
                <a:latin typeface="Lexend"/>
                <a:ea typeface="Lexend"/>
                <a:cs typeface="Lexend"/>
                <a:sym typeface="Lexend"/>
              </a:endParaRPr>
            </a:p>
          </p:txBody>
        </p:sp>
        <p:sp>
          <p:nvSpPr>
            <p:cNvPr id="1821" name="Google Shape;1821;p103"/>
            <p:cNvSpPr/>
            <p:nvPr/>
          </p:nvSpPr>
          <p:spPr>
            <a:xfrm>
              <a:off x="1590380" y="6062504"/>
              <a:ext cx="1047600" cy="4074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Métaux &amp; minéraux</a:t>
              </a:r>
              <a:endParaRPr sz="1200" b="1" i="0" u="none" strike="noStrike" cap="none">
                <a:solidFill>
                  <a:srgbClr val="27423A"/>
                </a:solidFill>
                <a:latin typeface="Lexend"/>
                <a:ea typeface="Lexend"/>
                <a:cs typeface="Lexend"/>
                <a:sym typeface="Lexend"/>
              </a:endParaRPr>
            </a:p>
          </p:txBody>
        </p:sp>
        <p:sp>
          <p:nvSpPr>
            <p:cNvPr id="1822" name="Google Shape;1822;p103"/>
            <p:cNvSpPr/>
            <p:nvPr/>
          </p:nvSpPr>
          <p:spPr>
            <a:xfrm>
              <a:off x="3455665" y="6064879"/>
              <a:ext cx="1239900" cy="3939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Biomasse</a:t>
              </a:r>
              <a:endParaRPr sz="1200" b="1" i="0" u="none" strike="noStrike" cap="none">
                <a:solidFill>
                  <a:srgbClr val="27423A"/>
                </a:solidFill>
                <a:latin typeface="Lexend"/>
                <a:ea typeface="Lexend"/>
                <a:cs typeface="Lexend"/>
                <a:sym typeface="Lexend"/>
              </a:endParaRPr>
            </a:p>
          </p:txBody>
        </p:sp>
        <p:sp>
          <p:nvSpPr>
            <p:cNvPr id="1823" name="Google Shape;1823;p103"/>
            <p:cNvSpPr/>
            <p:nvPr/>
          </p:nvSpPr>
          <p:spPr>
            <a:xfrm>
              <a:off x="5313014" y="6042829"/>
              <a:ext cx="849000" cy="4380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Sol</a:t>
              </a:r>
              <a:endParaRPr sz="1200" b="1" i="0" u="none" strike="noStrike" cap="none">
                <a:solidFill>
                  <a:srgbClr val="27423A"/>
                </a:solidFill>
                <a:latin typeface="Lexend"/>
                <a:ea typeface="Lexend"/>
                <a:cs typeface="Lexend"/>
                <a:sym typeface="Lexend"/>
              </a:endParaRPr>
            </a:p>
          </p:txBody>
        </p:sp>
        <p:sp>
          <p:nvSpPr>
            <p:cNvPr id="1824" name="Google Shape;1824;p103"/>
            <p:cNvSpPr/>
            <p:nvPr/>
          </p:nvSpPr>
          <p:spPr>
            <a:xfrm>
              <a:off x="9026263" y="6024679"/>
              <a:ext cx="1027500" cy="4743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Eau</a:t>
              </a:r>
              <a:endParaRPr sz="1200" b="1" i="0" u="none" strike="noStrike" cap="none">
                <a:solidFill>
                  <a:srgbClr val="27423A"/>
                </a:solidFill>
                <a:latin typeface="Lexend"/>
                <a:ea typeface="Lexend"/>
                <a:cs typeface="Lexend"/>
                <a:sym typeface="Lexend"/>
              </a:endParaRPr>
            </a:p>
          </p:txBody>
        </p:sp>
        <p:pic>
          <p:nvPicPr>
            <p:cNvPr id="1825" name="Google Shape;1825;p103"/>
            <p:cNvPicPr preferRelativeResize="0"/>
            <p:nvPr/>
          </p:nvPicPr>
          <p:blipFill rotWithShape="1">
            <a:blip r:embed="rId10">
              <a:alphaModFix/>
            </a:blip>
            <a:srcRect/>
            <a:stretch/>
          </p:blipFill>
          <p:spPr>
            <a:xfrm>
              <a:off x="8368964" y="5933179"/>
              <a:ext cx="657300" cy="657300"/>
            </a:xfrm>
            <a:prstGeom prst="ellipse">
              <a:avLst/>
            </a:prstGeom>
            <a:noFill/>
            <a:ln>
              <a:noFill/>
            </a:ln>
          </p:spPr>
        </p:pic>
        <p:pic>
          <p:nvPicPr>
            <p:cNvPr id="1826" name="Google Shape;1826;p103"/>
            <p:cNvPicPr preferRelativeResize="0"/>
            <p:nvPr/>
          </p:nvPicPr>
          <p:blipFill rotWithShape="1">
            <a:blip r:embed="rId11">
              <a:alphaModFix/>
            </a:blip>
            <a:srcRect/>
            <a:stretch/>
          </p:blipFill>
          <p:spPr>
            <a:xfrm>
              <a:off x="9977005" y="5936804"/>
              <a:ext cx="658800" cy="658800"/>
            </a:xfrm>
            <a:prstGeom prst="ellipse">
              <a:avLst/>
            </a:prstGeom>
            <a:noFill/>
            <a:ln>
              <a:noFill/>
            </a:ln>
          </p:spPr>
        </p:pic>
        <p:sp>
          <p:nvSpPr>
            <p:cNvPr id="1827" name="Google Shape;1827;p103"/>
            <p:cNvSpPr/>
            <p:nvPr/>
          </p:nvSpPr>
          <p:spPr>
            <a:xfrm>
              <a:off x="10635800" y="6024675"/>
              <a:ext cx="657300" cy="4743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Air</a:t>
              </a:r>
              <a:endParaRPr sz="1200" b="1" i="0" u="none" strike="noStrike" cap="none">
                <a:solidFill>
                  <a:srgbClr val="27423A"/>
                </a:solidFill>
                <a:latin typeface="Lexend"/>
                <a:ea typeface="Lexend"/>
                <a:cs typeface="Lexend"/>
                <a:sym typeface="Lexend"/>
              </a:endParaRPr>
            </a:p>
          </p:txBody>
        </p:sp>
      </p:grpSp>
      <p:pic>
        <p:nvPicPr>
          <p:cNvPr id="1828" name="Google Shape;1828;p103"/>
          <p:cNvPicPr preferRelativeResize="0"/>
          <p:nvPr/>
        </p:nvPicPr>
        <p:blipFill rotWithShape="1">
          <a:blip r:embed="rId12">
            <a:alphaModFix/>
          </a:blip>
          <a:srcRect/>
          <a:stretch/>
        </p:blipFill>
        <p:spPr>
          <a:xfrm>
            <a:off x="9615600" y="2454650"/>
            <a:ext cx="705900" cy="705900"/>
          </a:xfrm>
          <a:prstGeom prst="ellipse">
            <a:avLst/>
          </a:prstGeom>
          <a:noFill/>
          <a:ln>
            <a:noFill/>
          </a:ln>
        </p:spPr>
      </p:pic>
      <p:grpSp>
        <p:nvGrpSpPr>
          <p:cNvPr id="1829" name="Google Shape;1829;p103"/>
          <p:cNvGrpSpPr/>
          <p:nvPr/>
        </p:nvGrpSpPr>
        <p:grpSpPr>
          <a:xfrm>
            <a:off x="91189" y="201280"/>
            <a:ext cx="2144234" cy="1230213"/>
            <a:chOff x="1937850" y="655661"/>
            <a:chExt cx="8070130" cy="4630084"/>
          </a:xfrm>
        </p:grpSpPr>
        <p:grpSp>
          <p:nvGrpSpPr>
            <p:cNvPr id="1830" name="Google Shape;1830;p103"/>
            <p:cNvGrpSpPr/>
            <p:nvPr/>
          </p:nvGrpSpPr>
          <p:grpSpPr>
            <a:xfrm>
              <a:off x="2184037" y="1572254"/>
              <a:ext cx="7823943" cy="3713491"/>
              <a:chOff x="1642225" y="1625450"/>
              <a:chExt cx="8833626" cy="4293550"/>
            </a:xfrm>
          </p:grpSpPr>
          <p:pic>
            <p:nvPicPr>
              <p:cNvPr id="1831" name="Google Shape;1831;p103"/>
              <p:cNvPicPr preferRelativeResize="0"/>
              <p:nvPr/>
            </p:nvPicPr>
            <p:blipFill rotWithShape="1">
              <a:blip r:embed="rId13">
                <a:alphaModFix/>
              </a:blip>
              <a:srcRect/>
              <a:stretch/>
            </p:blipFill>
            <p:spPr>
              <a:xfrm>
                <a:off x="1642225" y="1625450"/>
                <a:ext cx="8833626" cy="4293550"/>
              </a:xfrm>
              <a:prstGeom prst="rect">
                <a:avLst/>
              </a:prstGeom>
              <a:noFill/>
              <a:ln>
                <a:noFill/>
              </a:ln>
            </p:spPr>
          </p:pic>
          <p:grpSp>
            <p:nvGrpSpPr>
              <p:cNvPr id="1832" name="Google Shape;1832;p103"/>
              <p:cNvGrpSpPr/>
              <p:nvPr/>
            </p:nvGrpSpPr>
            <p:grpSpPr>
              <a:xfrm>
                <a:off x="2028533" y="1787205"/>
                <a:ext cx="3583166" cy="3792722"/>
                <a:chOff x="3096920" y="569931"/>
                <a:chExt cx="5957050" cy="5722272"/>
              </a:xfrm>
            </p:grpSpPr>
            <p:pic>
              <p:nvPicPr>
                <p:cNvPr id="1833" name="Google Shape;1833;p103"/>
                <p:cNvPicPr preferRelativeResize="0"/>
                <p:nvPr/>
              </p:nvPicPr>
              <p:blipFill rotWithShape="1">
                <a:blip r:embed="rId14">
                  <a:alphaModFix/>
                </a:blip>
                <a:srcRect/>
                <a:stretch/>
              </p:blipFill>
              <p:spPr>
                <a:xfrm>
                  <a:off x="3096920" y="569931"/>
                  <a:ext cx="5957050" cy="5722272"/>
                </a:xfrm>
                <a:prstGeom prst="rect">
                  <a:avLst/>
                </a:prstGeom>
                <a:noFill/>
                <a:ln>
                  <a:noFill/>
                </a:ln>
              </p:spPr>
            </p:pic>
            <p:sp>
              <p:nvSpPr>
                <p:cNvPr id="1834" name="Google Shape;1834;p103"/>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103"/>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103"/>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37" name="Google Shape;1837;p103"/>
              <p:cNvGrpSpPr/>
              <p:nvPr/>
            </p:nvGrpSpPr>
            <p:grpSpPr>
              <a:xfrm>
                <a:off x="6476808" y="1799667"/>
                <a:ext cx="3583166" cy="3792722"/>
                <a:chOff x="3096920" y="569931"/>
                <a:chExt cx="5957050" cy="5722272"/>
              </a:xfrm>
            </p:grpSpPr>
            <p:pic>
              <p:nvPicPr>
                <p:cNvPr id="1838" name="Google Shape;1838;p103"/>
                <p:cNvPicPr preferRelativeResize="0"/>
                <p:nvPr/>
              </p:nvPicPr>
              <p:blipFill rotWithShape="1">
                <a:blip r:embed="rId14">
                  <a:alphaModFix/>
                </a:blip>
                <a:srcRect/>
                <a:stretch/>
              </p:blipFill>
              <p:spPr>
                <a:xfrm>
                  <a:off x="3096920" y="569931"/>
                  <a:ext cx="5957050" cy="5722272"/>
                </a:xfrm>
                <a:prstGeom prst="rect">
                  <a:avLst/>
                </a:prstGeom>
                <a:noFill/>
                <a:ln>
                  <a:noFill/>
                </a:ln>
              </p:spPr>
            </p:pic>
            <p:sp>
              <p:nvSpPr>
                <p:cNvPr id="1839" name="Google Shape;1839;p103"/>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103"/>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103"/>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842" name="Google Shape;1842;p103"/>
            <p:cNvPicPr preferRelativeResize="0"/>
            <p:nvPr/>
          </p:nvPicPr>
          <p:blipFill rotWithShape="1">
            <a:blip r:embed="rId15">
              <a:alphaModFix/>
            </a:blip>
            <a:srcRect/>
            <a:stretch/>
          </p:blipFill>
          <p:spPr>
            <a:xfrm rot="-1425408">
              <a:off x="6534950" y="868475"/>
              <a:ext cx="1337950" cy="1337950"/>
            </a:xfrm>
            <a:prstGeom prst="rect">
              <a:avLst/>
            </a:prstGeom>
            <a:noFill/>
            <a:ln>
              <a:noFill/>
            </a:ln>
          </p:spPr>
        </p:pic>
        <p:pic>
          <p:nvPicPr>
            <p:cNvPr id="1843" name="Google Shape;1843;p103"/>
            <p:cNvPicPr preferRelativeResize="0"/>
            <p:nvPr/>
          </p:nvPicPr>
          <p:blipFill rotWithShape="1">
            <a:blip r:embed="rId16">
              <a:alphaModFix/>
            </a:blip>
            <a:srcRect/>
            <a:stretch/>
          </p:blipFill>
          <p:spPr>
            <a:xfrm>
              <a:off x="1937850" y="994700"/>
              <a:ext cx="1763601" cy="1763601"/>
            </a:xfrm>
            <a:prstGeom prst="rect">
              <a:avLst/>
            </a:prstGeom>
            <a:noFill/>
            <a:ln>
              <a:noFill/>
            </a:ln>
          </p:spPr>
        </p:pic>
      </p:grpSp>
      <p:pic>
        <p:nvPicPr>
          <p:cNvPr id="1844" name="Google Shape;1844;p103"/>
          <p:cNvPicPr preferRelativeResize="0"/>
          <p:nvPr/>
        </p:nvPicPr>
        <p:blipFill rotWithShape="1">
          <a:blip r:embed="rId10">
            <a:alphaModFix/>
          </a:blip>
          <a:srcRect/>
          <a:stretch/>
        </p:blipFill>
        <p:spPr>
          <a:xfrm>
            <a:off x="9639889" y="4163304"/>
            <a:ext cx="657300" cy="657300"/>
          </a:xfrm>
          <a:prstGeom prst="ellipse">
            <a:avLst/>
          </a:prstGeom>
          <a:noFill/>
          <a:ln>
            <a:noFill/>
          </a:ln>
        </p:spPr>
      </p:pic>
      <p:pic>
        <p:nvPicPr>
          <p:cNvPr id="1845" name="Google Shape;1845;p103"/>
          <p:cNvPicPr preferRelativeResize="0"/>
          <p:nvPr/>
        </p:nvPicPr>
        <p:blipFill rotWithShape="1">
          <a:blip r:embed="rId6">
            <a:alphaModFix/>
          </a:blip>
          <a:srcRect/>
          <a:stretch/>
        </p:blipFill>
        <p:spPr>
          <a:xfrm>
            <a:off x="10414066" y="3741629"/>
            <a:ext cx="658800" cy="658800"/>
          </a:xfrm>
          <a:prstGeom prst="ellipse">
            <a:avLst/>
          </a:prstGeom>
          <a:noFill/>
          <a:ln>
            <a:noFill/>
          </a:ln>
        </p:spPr>
      </p:pic>
      <p:pic>
        <p:nvPicPr>
          <p:cNvPr id="1846" name="Google Shape;1846;p103"/>
          <p:cNvPicPr preferRelativeResize="0"/>
          <p:nvPr/>
        </p:nvPicPr>
        <p:blipFill rotWithShape="1">
          <a:blip r:embed="rId7">
            <a:alphaModFix/>
          </a:blip>
          <a:srcRect/>
          <a:stretch/>
        </p:blipFill>
        <p:spPr>
          <a:xfrm>
            <a:off x="10414082" y="4447416"/>
            <a:ext cx="658800" cy="6588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p104"/>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95</a:t>
            </a:fld>
            <a:endParaRPr/>
          </a:p>
        </p:txBody>
      </p:sp>
      <p:sp>
        <p:nvSpPr>
          <p:cNvPr id="1852" name="Google Shape;1852;p104"/>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du climat : Et les </a:t>
            </a:r>
            <a:r>
              <a:rPr lang="fr-FR" sz="3800" b="1" i="0" u="none" strike="noStrike" cap="none">
                <a:solidFill>
                  <a:srgbClr val="C00000"/>
                </a:solidFill>
                <a:latin typeface="Lexend"/>
                <a:ea typeface="Lexend"/>
                <a:cs typeface="Lexend"/>
                <a:sym typeface="Lexend"/>
              </a:rPr>
              <a:t>ressources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sp>
        <p:nvSpPr>
          <p:cNvPr id="1853" name="Google Shape;1853;p104"/>
          <p:cNvSpPr/>
          <p:nvPr/>
        </p:nvSpPr>
        <p:spPr>
          <a:xfrm>
            <a:off x="3135388" y="1345621"/>
            <a:ext cx="2150100" cy="4338600"/>
          </a:xfrm>
          <a:prstGeom prst="roundRect">
            <a:avLst>
              <a:gd name="adj" fmla="val 6831"/>
            </a:avLst>
          </a:prstGeom>
          <a:noFill/>
          <a:ln w="9525" cap="flat" cmpd="sng">
            <a:solidFill>
              <a:srgbClr val="D4D4D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104"/>
          <p:cNvSpPr/>
          <p:nvPr/>
        </p:nvSpPr>
        <p:spPr>
          <a:xfrm>
            <a:off x="7453783" y="1345625"/>
            <a:ext cx="2150100" cy="4338600"/>
          </a:xfrm>
          <a:prstGeom prst="roundRect">
            <a:avLst>
              <a:gd name="adj" fmla="val 6940"/>
            </a:avLst>
          </a:prstGeom>
          <a:noFill/>
          <a:ln w="9525" cap="flat" cmpd="sng">
            <a:solidFill>
              <a:srgbClr val="D4D4D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p104"/>
          <p:cNvSpPr/>
          <p:nvPr/>
        </p:nvSpPr>
        <p:spPr>
          <a:xfrm>
            <a:off x="9615000" y="1345625"/>
            <a:ext cx="2150100" cy="4338600"/>
          </a:xfrm>
          <a:prstGeom prst="roundRect">
            <a:avLst>
              <a:gd name="adj" fmla="val 6098"/>
            </a:avLst>
          </a:prstGeom>
          <a:noFill/>
          <a:ln w="9525" cap="flat" cmpd="sng">
            <a:solidFill>
              <a:srgbClr val="D4D4D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104"/>
          <p:cNvSpPr/>
          <p:nvPr/>
        </p:nvSpPr>
        <p:spPr>
          <a:xfrm>
            <a:off x="426900" y="4810551"/>
            <a:ext cx="11338200" cy="873600"/>
          </a:xfrm>
          <a:prstGeom prst="roundRect">
            <a:avLst>
              <a:gd name="adj" fmla="val 16667"/>
            </a:avLst>
          </a:prstGeom>
          <a:solidFill>
            <a:srgbClr val="DE3932">
              <a:alpha val="2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104"/>
          <p:cNvSpPr/>
          <p:nvPr/>
        </p:nvSpPr>
        <p:spPr>
          <a:xfrm>
            <a:off x="426900" y="3384975"/>
            <a:ext cx="11338200" cy="1375500"/>
          </a:xfrm>
          <a:prstGeom prst="roundRect">
            <a:avLst>
              <a:gd name="adj" fmla="val 16667"/>
            </a:avLst>
          </a:prstGeom>
          <a:solidFill>
            <a:srgbClr val="008B5C">
              <a:alpha val="2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104"/>
          <p:cNvSpPr/>
          <p:nvPr/>
        </p:nvSpPr>
        <p:spPr>
          <a:xfrm>
            <a:off x="424700" y="4810551"/>
            <a:ext cx="2551200" cy="873600"/>
          </a:xfrm>
          <a:prstGeom prst="roundRect">
            <a:avLst>
              <a:gd name="adj" fmla="val 16667"/>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104"/>
          <p:cNvSpPr/>
          <p:nvPr/>
        </p:nvSpPr>
        <p:spPr>
          <a:xfrm>
            <a:off x="426900" y="3384825"/>
            <a:ext cx="2551200" cy="1375500"/>
          </a:xfrm>
          <a:prstGeom prst="roundRect">
            <a:avLst>
              <a:gd name="adj" fmla="val 16667"/>
            </a:avLst>
          </a:prstGeom>
          <a:solidFill>
            <a:srgbClr val="2742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104"/>
          <p:cNvSpPr txBox="1"/>
          <p:nvPr/>
        </p:nvSpPr>
        <p:spPr>
          <a:xfrm>
            <a:off x="535025" y="3801825"/>
            <a:ext cx="2334900" cy="54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Co-bénéfices</a:t>
            </a:r>
            <a:endParaRPr sz="2000" b="0" i="0" u="none" strike="noStrike" cap="none">
              <a:solidFill>
                <a:schemeClr val="lt1"/>
              </a:solidFill>
              <a:latin typeface="Arial"/>
              <a:ea typeface="Arial"/>
              <a:cs typeface="Arial"/>
              <a:sym typeface="Arial"/>
            </a:endParaRPr>
          </a:p>
        </p:txBody>
      </p:sp>
      <p:sp>
        <p:nvSpPr>
          <p:cNvPr id="1861" name="Google Shape;1861;p104"/>
          <p:cNvSpPr txBox="1"/>
          <p:nvPr/>
        </p:nvSpPr>
        <p:spPr>
          <a:xfrm>
            <a:off x="768800" y="5054830"/>
            <a:ext cx="1863000" cy="416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Lexend"/>
                <a:ea typeface="Lexend"/>
                <a:cs typeface="Lexend"/>
                <a:sym typeface="Lexend"/>
              </a:rPr>
              <a:t>Points de tension</a:t>
            </a:r>
            <a:endParaRPr sz="2000" b="1" i="0" u="none" strike="noStrike" cap="none">
              <a:solidFill>
                <a:schemeClr val="lt1"/>
              </a:solidFill>
              <a:latin typeface="Arial"/>
              <a:ea typeface="Arial"/>
              <a:cs typeface="Arial"/>
              <a:sym typeface="Arial"/>
            </a:endParaRPr>
          </a:p>
        </p:txBody>
      </p:sp>
      <p:pic>
        <p:nvPicPr>
          <p:cNvPr id="1862" name="Google Shape;1862;p104"/>
          <p:cNvPicPr preferRelativeResize="0"/>
          <p:nvPr/>
        </p:nvPicPr>
        <p:blipFill rotWithShape="1">
          <a:blip r:embed="rId3">
            <a:alphaModFix/>
          </a:blip>
          <a:srcRect/>
          <a:stretch/>
        </p:blipFill>
        <p:spPr>
          <a:xfrm>
            <a:off x="3513590" y="3500375"/>
            <a:ext cx="462900" cy="464400"/>
          </a:xfrm>
          <a:prstGeom prst="ellipse">
            <a:avLst/>
          </a:prstGeom>
          <a:noFill/>
          <a:ln>
            <a:noFill/>
          </a:ln>
        </p:spPr>
      </p:pic>
      <p:pic>
        <p:nvPicPr>
          <p:cNvPr id="1863" name="Google Shape;1863;p104"/>
          <p:cNvPicPr preferRelativeResize="0"/>
          <p:nvPr/>
        </p:nvPicPr>
        <p:blipFill rotWithShape="1">
          <a:blip r:embed="rId4">
            <a:alphaModFix/>
          </a:blip>
          <a:srcRect/>
          <a:stretch/>
        </p:blipFill>
        <p:spPr>
          <a:xfrm>
            <a:off x="4468638" y="3500025"/>
            <a:ext cx="464400" cy="464400"/>
          </a:xfrm>
          <a:prstGeom prst="ellipse">
            <a:avLst/>
          </a:prstGeom>
          <a:noFill/>
          <a:ln>
            <a:noFill/>
          </a:ln>
        </p:spPr>
      </p:pic>
      <p:pic>
        <p:nvPicPr>
          <p:cNvPr id="1864" name="Google Shape;1864;p104"/>
          <p:cNvPicPr preferRelativeResize="0"/>
          <p:nvPr/>
        </p:nvPicPr>
        <p:blipFill rotWithShape="1">
          <a:blip r:embed="rId5">
            <a:alphaModFix/>
          </a:blip>
          <a:srcRect/>
          <a:stretch/>
        </p:blipFill>
        <p:spPr>
          <a:xfrm>
            <a:off x="3913807" y="3779245"/>
            <a:ext cx="630000" cy="630000"/>
          </a:xfrm>
          <a:prstGeom prst="ellipse">
            <a:avLst/>
          </a:prstGeom>
          <a:noFill/>
          <a:ln>
            <a:noFill/>
          </a:ln>
        </p:spPr>
      </p:pic>
      <p:pic>
        <p:nvPicPr>
          <p:cNvPr id="1865" name="Google Shape;1865;p104"/>
          <p:cNvPicPr preferRelativeResize="0"/>
          <p:nvPr/>
        </p:nvPicPr>
        <p:blipFill rotWithShape="1">
          <a:blip r:embed="rId6">
            <a:alphaModFix/>
          </a:blip>
          <a:srcRect/>
          <a:stretch/>
        </p:blipFill>
        <p:spPr>
          <a:xfrm>
            <a:off x="4468655" y="4206943"/>
            <a:ext cx="464400" cy="464400"/>
          </a:xfrm>
          <a:prstGeom prst="ellipse">
            <a:avLst/>
          </a:prstGeom>
          <a:noFill/>
          <a:ln>
            <a:noFill/>
          </a:ln>
        </p:spPr>
      </p:pic>
      <p:pic>
        <p:nvPicPr>
          <p:cNvPr id="1866" name="Google Shape;1866;p104"/>
          <p:cNvPicPr preferRelativeResize="0"/>
          <p:nvPr/>
        </p:nvPicPr>
        <p:blipFill rotWithShape="1">
          <a:blip r:embed="rId7">
            <a:alphaModFix/>
          </a:blip>
          <a:srcRect/>
          <a:stretch/>
        </p:blipFill>
        <p:spPr>
          <a:xfrm>
            <a:off x="9759350" y="4851662"/>
            <a:ext cx="774000" cy="774000"/>
          </a:xfrm>
          <a:prstGeom prst="ellipse">
            <a:avLst/>
          </a:prstGeom>
          <a:noFill/>
          <a:ln>
            <a:noFill/>
          </a:ln>
        </p:spPr>
      </p:pic>
      <p:pic>
        <p:nvPicPr>
          <p:cNvPr id="1867" name="Google Shape;1867;p104"/>
          <p:cNvPicPr preferRelativeResize="0"/>
          <p:nvPr/>
        </p:nvPicPr>
        <p:blipFill rotWithShape="1">
          <a:blip r:embed="rId8">
            <a:alphaModFix/>
          </a:blip>
          <a:srcRect/>
          <a:stretch/>
        </p:blipFill>
        <p:spPr>
          <a:xfrm>
            <a:off x="10055323" y="3781028"/>
            <a:ext cx="630000" cy="630000"/>
          </a:xfrm>
          <a:prstGeom prst="ellipse">
            <a:avLst/>
          </a:prstGeom>
          <a:noFill/>
          <a:ln>
            <a:noFill/>
          </a:ln>
        </p:spPr>
      </p:pic>
      <p:pic>
        <p:nvPicPr>
          <p:cNvPr id="1868" name="Google Shape;1868;p104"/>
          <p:cNvPicPr preferRelativeResize="0"/>
          <p:nvPr/>
        </p:nvPicPr>
        <p:blipFill rotWithShape="1">
          <a:blip r:embed="rId4">
            <a:alphaModFix/>
          </a:blip>
          <a:srcRect/>
          <a:stretch/>
        </p:blipFill>
        <p:spPr>
          <a:xfrm>
            <a:off x="8632175" y="4219916"/>
            <a:ext cx="464400" cy="464400"/>
          </a:xfrm>
          <a:prstGeom prst="ellipse">
            <a:avLst/>
          </a:prstGeom>
          <a:noFill/>
          <a:ln>
            <a:noFill/>
          </a:ln>
        </p:spPr>
      </p:pic>
      <p:pic>
        <p:nvPicPr>
          <p:cNvPr id="1869" name="Google Shape;1869;p104"/>
          <p:cNvPicPr preferRelativeResize="0"/>
          <p:nvPr/>
        </p:nvPicPr>
        <p:blipFill rotWithShape="1">
          <a:blip r:embed="rId3">
            <a:alphaModFix/>
          </a:blip>
          <a:srcRect/>
          <a:stretch/>
        </p:blipFill>
        <p:spPr>
          <a:xfrm>
            <a:off x="8636227" y="3497691"/>
            <a:ext cx="464400" cy="464400"/>
          </a:xfrm>
          <a:prstGeom prst="ellipse">
            <a:avLst/>
          </a:prstGeom>
          <a:noFill/>
          <a:ln>
            <a:noFill/>
          </a:ln>
        </p:spPr>
      </p:pic>
      <p:pic>
        <p:nvPicPr>
          <p:cNvPr id="1870" name="Google Shape;1870;p104"/>
          <p:cNvPicPr preferRelativeResize="0"/>
          <p:nvPr/>
        </p:nvPicPr>
        <p:blipFill rotWithShape="1">
          <a:blip r:embed="rId9">
            <a:alphaModFix/>
          </a:blip>
          <a:srcRect/>
          <a:stretch/>
        </p:blipFill>
        <p:spPr>
          <a:xfrm>
            <a:off x="6128175" y="5008298"/>
            <a:ext cx="462900" cy="452700"/>
          </a:xfrm>
          <a:prstGeom prst="ellipse">
            <a:avLst/>
          </a:prstGeom>
          <a:noFill/>
          <a:ln>
            <a:noFill/>
          </a:ln>
        </p:spPr>
      </p:pic>
      <p:pic>
        <p:nvPicPr>
          <p:cNvPr id="1871" name="Google Shape;1871;p104"/>
          <p:cNvPicPr preferRelativeResize="0"/>
          <p:nvPr/>
        </p:nvPicPr>
        <p:blipFill rotWithShape="1">
          <a:blip r:embed="rId6">
            <a:alphaModFix/>
          </a:blip>
          <a:srcRect/>
          <a:stretch/>
        </p:blipFill>
        <p:spPr>
          <a:xfrm>
            <a:off x="6751849" y="3840518"/>
            <a:ext cx="464400" cy="464400"/>
          </a:xfrm>
          <a:prstGeom prst="ellipse">
            <a:avLst/>
          </a:prstGeom>
          <a:noFill/>
          <a:ln>
            <a:noFill/>
          </a:ln>
        </p:spPr>
      </p:pic>
      <p:pic>
        <p:nvPicPr>
          <p:cNvPr id="1872" name="Google Shape;1872;p104"/>
          <p:cNvPicPr preferRelativeResize="0"/>
          <p:nvPr/>
        </p:nvPicPr>
        <p:blipFill rotWithShape="1">
          <a:blip r:embed="rId3">
            <a:alphaModFix/>
          </a:blip>
          <a:srcRect/>
          <a:stretch/>
        </p:blipFill>
        <p:spPr>
          <a:xfrm>
            <a:off x="6201722" y="4169285"/>
            <a:ext cx="464400" cy="464400"/>
          </a:xfrm>
          <a:prstGeom prst="ellipse">
            <a:avLst/>
          </a:prstGeom>
          <a:noFill/>
          <a:ln>
            <a:noFill/>
          </a:ln>
        </p:spPr>
      </p:pic>
      <p:grpSp>
        <p:nvGrpSpPr>
          <p:cNvPr id="1873" name="Google Shape;1873;p104"/>
          <p:cNvGrpSpPr/>
          <p:nvPr/>
        </p:nvGrpSpPr>
        <p:grpSpPr>
          <a:xfrm>
            <a:off x="828875" y="5823350"/>
            <a:ext cx="10464300" cy="870300"/>
            <a:chOff x="828875" y="5823350"/>
            <a:chExt cx="10464300" cy="870300"/>
          </a:xfrm>
        </p:grpSpPr>
        <p:sp>
          <p:nvSpPr>
            <p:cNvPr id="1874" name="Google Shape;1874;p104"/>
            <p:cNvSpPr/>
            <p:nvPr/>
          </p:nvSpPr>
          <p:spPr>
            <a:xfrm>
              <a:off x="828875" y="5823350"/>
              <a:ext cx="10464300" cy="870300"/>
            </a:xfrm>
            <a:prstGeom prst="roundRect">
              <a:avLst>
                <a:gd name="adj" fmla="val 22694"/>
              </a:avLst>
            </a:prstGeom>
            <a:noFill/>
            <a:ln w="9525" cap="flat" cmpd="sng">
              <a:solidFill>
                <a:srgbClr val="BB8A6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5" name="Google Shape;1875;p104"/>
            <p:cNvPicPr preferRelativeResize="0"/>
            <p:nvPr/>
          </p:nvPicPr>
          <p:blipFill rotWithShape="1">
            <a:blip r:embed="rId10">
              <a:alphaModFix/>
            </a:blip>
            <a:srcRect/>
            <a:stretch/>
          </p:blipFill>
          <p:spPr>
            <a:xfrm>
              <a:off x="2796866" y="5932429"/>
              <a:ext cx="658800" cy="658800"/>
            </a:xfrm>
            <a:prstGeom prst="ellipse">
              <a:avLst/>
            </a:prstGeom>
            <a:noFill/>
            <a:ln>
              <a:noFill/>
            </a:ln>
          </p:spPr>
        </p:pic>
        <p:pic>
          <p:nvPicPr>
            <p:cNvPr id="1876" name="Google Shape;1876;p104"/>
            <p:cNvPicPr preferRelativeResize="0"/>
            <p:nvPr/>
          </p:nvPicPr>
          <p:blipFill rotWithShape="1">
            <a:blip r:embed="rId11">
              <a:alphaModFix/>
            </a:blip>
            <a:srcRect/>
            <a:stretch/>
          </p:blipFill>
          <p:spPr>
            <a:xfrm>
              <a:off x="4654232" y="5932429"/>
              <a:ext cx="658800" cy="658800"/>
            </a:xfrm>
            <a:prstGeom prst="ellipse">
              <a:avLst/>
            </a:prstGeom>
            <a:noFill/>
            <a:ln>
              <a:noFill/>
            </a:ln>
          </p:spPr>
        </p:pic>
        <p:pic>
          <p:nvPicPr>
            <p:cNvPr id="1877" name="Google Shape;1877;p104"/>
            <p:cNvPicPr preferRelativeResize="0"/>
            <p:nvPr/>
          </p:nvPicPr>
          <p:blipFill rotWithShape="1">
            <a:blip r:embed="rId12">
              <a:alphaModFix/>
            </a:blip>
            <a:srcRect/>
            <a:stretch/>
          </p:blipFill>
          <p:spPr>
            <a:xfrm>
              <a:off x="939500" y="5932429"/>
              <a:ext cx="658800" cy="658800"/>
            </a:xfrm>
            <a:prstGeom prst="ellipse">
              <a:avLst/>
            </a:prstGeom>
            <a:noFill/>
            <a:ln>
              <a:noFill/>
            </a:ln>
          </p:spPr>
        </p:pic>
        <p:pic>
          <p:nvPicPr>
            <p:cNvPr id="1878" name="Google Shape;1878;p104"/>
            <p:cNvPicPr preferRelativeResize="0"/>
            <p:nvPr/>
          </p:nvPicPr>
          <p:blipFill rotWithShape="1">
            <a:blip r:embed="rId13">
              <a:alphaModFix/>
            </a:blip>
            <a:srcRect/>
            <a:stretch/>
          </p:blipFill>
          <p:spPr>
            <a:xfrm>
              <a:off x="6511598" y="5932429"/>
              <a:ext cx="658800" cy="658800"/>
            </a:xfrm>
            <a:prstGeom prst="ellipse">
              <a:avLst/>
            </a:prstGeom>
            <a:noFill/>
            <a:ln>
              <a:noFill/>
            </a:ln>
          </p:spPr>
        </p:pic>
        <p:sp>
          <p:nvSpPr>
            <p:cNvPr id="1879" name="Google Shape;1879;p104"/>
            <p:cNvSpPr/>
            <p:nvPr/>
          </p:nvSpPr>
          <p:spPr>
            <a:xfrm>
              <a:off x="7170409" y="6118279"/>
              <a:ext cx="976800" cy="2871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Fossiles</a:t>
              </a:r>
              <a:endParaRPr sz="1200" b="1" i="0" u="none" strike="noStrike" cap="none">
                <a:solidFill>
                  <a:srgbClr val="27423A"/>
                </a:solidFill>
                <a:latin typeface="Lexend"/>
                <a:ea typeface="Lexend"/>
                <a:cs typeface="Lexend"/>
                <a:sym typeface="Lexend"/>
              </a:endParaRPr>
            </a:p>
          </p:txBody>
        </p:sp>
        <p:sp>
          <p:nvSpPr>
            <p:cNvPr id="1880" name="Google Shape;1880;p104"/>
            <p:cNvSpPr/>
            <p:nvPr/>
          </p:nvSpPr>
          <p:spPr>
            <a:xfrm>
              <a:off x="1590380" y="6062504"/>
              <a:ext cx="1047600" cy="4074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Métaux &amp; minéraux</a:t>
              </a:r>
              <a:endParaRPr sz="1200" b="1" i="0" u="none" strike="noStrike" cap="none">
                <a:solidFill>
                  <a:srgbClr val="27423A"/>
                </a:solidFill>
                <a:latin typeface="Lexend"/>
                <a:ea typeface="Lexend"/>
                <a:cs typeface="Lexend"/>
                <a:sym typeface="Lexend"/>
              </a:endParaRPr>
            </a:p>
          </p:txBody>
        </p:sp>
        <p:sp>
          <p:nvSpPr>
            <p:cNvPr id="1881" name="Google Shape;1881;p104"/>
            <p:cNvSpPr/>
            <p:nvPr/>
          </p:nvSpPr>
          <p:spPr>
            <a:xfrm>
              <a:off x="3455665" y="6064879"/>
              <a:ext cx="1239900" cy="3939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Biomasse</a:t>
              </a:r>
              <a:endParaRPr sz="1200" b="1" i="0" u="none" strike="noStrike" cap="none">
                <a:solidFill>
                  <a:srgbClr val="27423A"/>
                </a:solidFill>
                <a:latin typeface="Lexend"/>
                <a:ea typeface="Lexend"/>
                <a:cs typeface="Lexend"/>
                <a:sym typeface="Lexend"/>
              </a:endParaRPr>
            </a:p>
          </p:txBody>
        </p:sp>
        <p:sp>
          <p:nvSpPr>
            <p:cNvPr id="1882" name="Google Shape;1882;p104"/>
            <p:cNvSpPr/>
            <p:nvPr/>
          </p:nvSpPr>
          <p:spPr>
            <a:xfrm>
              <a:off x="5313014" y="6042829"/>
              <a:ext cx="849000" cy="4380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Sol</a:t>
              </a:r>
              <a:endParaRPr sz="1200" b="1" i="0" u="none" strike="noStrike" cap="none">
                <a:solidFill>
                  <a:srgbClr val="27423A"/>
                </a:solidFill>
                <a:latin typeface="Lexend"/>
                <a:ea typeface="Lexend"/>
                <a:cs typeface="Lexend"/>
                <a:sym typeface="Lexend"/>
              </a:endParaRPr>
            </a:p>
          </p:txBody>
        </p:sp>
        <p:sp>
          <p:nvSpPr>
            <p:cNvPr id="1883" name="Google Shape;1883;p104"/>
            <p:cNvSpPr/>
            <p:nvPr/>
          </p:nvSpPr>
          <p:spPr>
            <a:xfrm>
              <a:off x="9026263" y="6024679"/>
              <a:ext cx="1027500" cy="4743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Eau</a:t>
              </a:r>
              <a:endParaRPr sz="1200" b="1" i="0" u="none" strike="noStrike" cap="none">
                <a:solidFill>
                  <a:srgbClr val="27423A"/>
                </a:solidFill>
                <a:latin typeface="Lexend"/>
                <a:ea typeface="Lexend"/>
                <a:cs typeface="Lexend"/>
                <a:sym typeface="Lexend"/>
              </a:endParaRPr>
            </a:p>
          </p:txBody>
        </p:sp>
        <p:pic>
          <p:nvPicPr>
            <p:cNvPr id="1884" name="Google Shape;1884;p104"/>
            <p:cNvPicPr preferRelativeResize="0"/>
            <p:nvPr/>
          </p:nvPicPr>
          <p:blipFill rotWithShape="1">
            <a:blip r:embed="rId14">
              <a:alphaModFix/>
            </a:blip>
            <a:srcRect/>
            <a:stretch/>
          </p:blipFill>
          <p:spPr>
            <a:xfrm>
              <a:off x="8368964" y="5933179"/>
              <a:ext cx="657300" cy="657300"/>
            </a:xfrm>
            <a:prstGeom prst="ellipse">
              <a:avLst/>
            </a:prstGeom>
            <a:noFill/>
            <a:ln>
              <a:noFill/>
            </a:ln>
          </p:spPr>
        </p:pic>
        <p:pic>
          <p:nvPicPr>
            <p:cNvPr id="1885" name="Google Shape;1885;p104"/>
            <p:cNvPicPr preferRelativeResize="0"/>
            <p:nvPr/>
          </p:nvPicPr>
          <p:blipFill rotWithShape="1">
            <a:blip r:embed="rId15">
              <a:alphaModFix/>
            </a:blip>
            <a:srcRect/>
            <a:stretch/>
          </p:blipFill>
          <p:spPr>
            <a:xfrm>
              <a:off x="9977005" y="5936804"/>
              <a:ext cx="658800" cy="658800"/>
            </a:xfrm>
            <a:prstGeom prst="ellipse">
              <a:avLst/>
            </a:prstGeom>
            <a:noFill/>
            <a:ln>
              <a:noFill/>
            </a:ln>
          </p:spPr>
        </p:pic>
        <p:sp>
          <p:nvSpPr>
            <p:cNvPr id="1886" name="Google Shape;1886;p104"/>
            <p:cNvSpPr/>
            <p:nvPr/>
          </p:nvSpPr>
          <p:spPr>
            <a:xfrm>
              <a:off x="10635800" y="6024675"/>
              <a:ext cx="657300" cy="4743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27423A"/>
                  </a:solidFill>
                  <a:latin typeface="Lexend"/>
                  <a:ea typeface="Lexend"/>
                  <a:cs typeface="Lexend"/>
                  <a:sym typeface="Lexend"/>
                </a:rPr>
                <a:t>Air</a:t>
              </a:r>
              <a:endParaRPr sz="1200" b="1" i="0" u="none" strike="noStrike" cap="none">
                <a:solidFill>
                  <a:srgbClr val="27423A"/>
                </a:solidFill>
                <a:latin typeface="Lexend"/>
                <a:ea typeface="Lexend"/>
                <a:cs typeface="Lexend"/>
                <a:sym typeface="Lexend"/>
              </a:endParaRPr>
            </a:p>
          </p:txBody>
        </p:sp>
      </p:grpSp>
      <p:pic>
        <p:nvPicPr>
          <p:cNvPr id="1887" name="Google Shape;1887;p104"/>
          <p:cNvPicPr preferRelativeResize="0"/>
          <p:nvPr/>
        </p:nvPicPr>
        <p:blipFill rotWithShape="1">
          <a:blip r:embed="rId16">
            <a:alphaModFix/>
          </a:blip>
          <a:srcRect/>
          <a:stretch/>
        </p:blipFill>
        <p:spPr>
          <a:xfrm>
            <a:off x="3512851" y="4201129"/>
            <a:ext cx="464400" cy="464400"/>
          </a:xfrm>
          <a:prstGeom prst="ellipse">
            <a:avLst/>
          </a:prstGeom>
          <a:noFill/>
          <a:ln>
            <a:noFill/>
          </a:ln>
        </p:spPr>
      </p:pic>
      <p:pic>
        <p:nvPicPr>
          <p:cNvPr id="1888" name="Google Shape;1888;p104"/>
          <p:cNvPicPr preferRelativeResize="0"/>
          <p:nvPr/>
        </p:nvPicPr>
        <p:blipFill rotWithShape="1">
          <a:blip r:embed="rId16">
            <a:alphaModFix/>
          </a:blip>
          <a:srcRect/>
          <a:stretch/>
        </p:blipFill>
        <p:spPr>
          <a:xfrm>
            <a:off x="6201714" y="3519891"/>
            <a:ext cx="464400" cy="464400"/>
          </a:xfrm>
          <a:prstGeom prst="ellipse">
            <a:avLst/>
          </a:prstGeom>
          <a:noFill/>
          <a:ln>
            <a:noFill/>
          </a:ln>
        </p:spPr>
      </p:pic>
      <p:pic>
        <p:nvPicPr>
          <p:cNvPr id="1889" name="Google Shape;1889;p104"/>
          <p:cNvPicPr preferRelativeResize="0"/>
          <p:nvPr/>
        </p:nvPicPr>
        <p:blipFill rotWithShape="1">
          <a:blip r:embed="rId17">
            <a:alphaModFix/>
          </a:blip>
          <a:srcRect/>
          <a:stretch/>
        </p:blipFill>
        <p:spPr>
          <a:xfrm>
            <a:off x="7870276" y="3725679"/>
            <a:ext cx="774000" cy="774000"/>
          </a:xfrm>
          <a:prstGeom prst="ellipse">
            <a:avLst/>
          </a:prstGeom>
          <a:noFill/>
          <a:ln>
            <a:noFill/>
          </a:ln>
        </p:spPr>
      </p:pic>
      <p:pic>
        <p:nvPicPr>
          <p:cNvPr id="1890" name="Google Shape;1890;p104"/>
          <p:cNvPicPr preferRelativeResize="0"/>
          <p:nvPr/>
        </p:nvPicPr>
        <p:blipFill rotWithShape="1">
          <a:blip r:embed="rId18">
            <a:alphaModFix/>
          </a:blip>
          <a:srcRect/>
          <a:stretch/>
        </p:blipFill>
        <p:spPr>
          <a:xfrm>
            <a:off x="5467805" y="3757579"/>
            <a:ext cx="630000" cy="630000"/>
          </a:xfrm>
          <a:prstGeom prst="ellipse">
            <a:avLst/>
          </a:prstGeom>
          <a:noFill/>
          <a:ln>
            <a:noFill/>
          </a:ln>
        </p:spPr>
      </p:pic>
      <p:pic>
        <p:nvPicPr>
          <p:cNvPr id="1891" name="Google Shape;1891;p104"/>
          <p:cNvPicPr preferRelativeResize="0"/>
          <p:nvPr/>
        </p:nvPicPr>
        <p:blipFill rotWithShape="1">
          <a:blip r:embed="rId19">
            <a:alphaModFix/>
          </a:blip>
          <a:srcRect/>
          <a:stretch/>
        </p:blipFill>
        <p:spPr>
          <a:xfrm>
            <a:off x="10852530" y="3880479"/>
            <a:ext cx="464400" cy="464400"/>
          </a:xfrm>
          <a:prstGeom prst="ellipse">
            <a:avLst/>
          </a:prstGeom>
          <a:noFill/>
          <a:ln>
            <a:noFill/>
          </a:ln>
        </p:spPr>
      </p:pic>
      <p:grpSp>
        <p:nvGrpSpPr>
          <p:cNvPr id="1892" name="Google Shape;1892;p104"/>
          <p:cNvGrpSpPr/>
          <p:nvPr/>
        </p:nvGrpSpPr>
        <p:grpSpPr>
          <a:xfrm>
            <a:off x="91189" y="201280"/>
            <a:ext cx="2144234" cy="1230213"/>
            <a:chOff x="1937850" y="655661"/>
            <a:chExt cx="8070130" cy="4630084"/>
          </a:xfrm>
        </p:grpSpPr>
        <p:grpSp>
          <p:nvGrpSpPr>
            <p:cNvPr id="1893" name="Google Shape;1893;p104"/>
            <p:cNvGrpSpPr/>
            <p:nvPr/>
          </p:nvGrpSpPr>
          <p:grpSpPr>
            <a:xfrm>
              <a:off x="2184037" y="1572254"/>
              <a:ext cx="7823943" cy="3713491"/>
              <a:chOff x="1642225" y="1625450"/>
              <a:chExt cx="8833626" cy="4293550"/>
            </a:xfrm>
          </p:grpSpPr>
          <p:pic>
            <p:nvPicPr>
              <p:cNvPr id="1894" name="Google Shape;1894;p104"/>
              <p:cNvPicPr preferRelativeResize="0"/>
              <p:nvPr/>
            </p:nvPicPr>
            <p:blipFill rotWithShape="1">
              <a:blip r:embed="rId20">
                <a:alphaModFix/>
              </a:blip>
              <a:srcRect/>
              <a:stretch/>
            </p:blipFill>
            <p:spPr>
              <a:xfrm>
                <a:off x="1642225" y="1625450"/>
                <a:ext cx="8833626" cy="4293550"/>
              </a:xfrm>
              <a:prstGeom prst="rect">
                <a:avLst/>
              </a:prstGeom>
              <a:noFill/>
              <a:ln>
                <a:noFill/>
              </a:ln>
            </p:spPr>
          </p:pic>
          <p:grpSp>
            <p:nvGrpSpPr>
              <p:cNvPr id="1895" name="Google Shape;1895;p104"/>
              <p:cNvGrpSpPr/>
              <p:nvPr/>
            </p:nvGrpSpPr>
            <p:grpSpPr>
              <a:xfrm>
                <a:off x="2028533" y="1787205"/>
                <a:ext cx="3583166" cy="3792722"/>
                <a:chOff x="3096920" y="569931"/>
                <a:chExt cx="5957050" cy="5722272"/>
              </a:xfrm>
            </p:grpSpPr>
            <p:pic>
              <p:nvPicPr>
                <p:cNvPr id="1896" name="Google Shape;1896;p104"/>
                <p:cNvPicPr preferRelativeResize="0"/>
                <p:nvPr/>
              </p:nvPicPr>
              <p:blipFill rotWithShape="1">
                <a:blip r:embed="rId21">
                  <a:alphaModFix/>
                </a:blip>
                <a:srcRect/>
                <a:stretch/>
              </p:blipFill>
              <p:spPr>
                <a:xfrm>
                  <a:off x="3096920" y="569931"/>
                  <a:ext cx="5957050" cy="5722272"/>
                </a:xfrm>
                <a:prstGeom prst="rect">
                  <a:avLst/>
                </a:prstGeom>
                <a:noFill/>
                <a:ln>
                  <a:noFill/>
                </a:ln>
              </p:spPr>
            </p:pic>
            <p:sp>
              <p:nvSpPr>
                <p:cNvPr id="1897" name="Google Shape;1897;p104"/>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p104"/>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9" name="Google Shape;1899;p104"/>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0" name="Google Shape;1900;p104"/>
              <p:cNvGrpSpPr/>
              <p:nvPr/>
            </p:nvGrpSpPr>
            <p:grpSpPr>
              <a:xfrm>
                <a:off x="6476808" y="1799667"/>
                <a:ext cx="3583166" cy="3792722"/>
                <a:chOff x="3096920" y="569931"/>
                <a:chExt cx="5957050" cy="5722272"/>
              </a:xfrm>
            </p:grpSpPr>
            <p:pic>
              <p:nvPicPr>
                <p:cNvPr id="1901" name="Google Shape;1901;p104"/>
                <p:cNvPicPr preferRelativeResize="0"/>
                <p:nvPr/>
              </p:nvPicPr>
              <p:blipFill rotWithShape="1">
                <a:blip r:embed="rId21">
                  <a:alphaModFix/>
                </a:blip>
                <a:srcRect/>
                <a:stretch/>
              </p:blipFill>
              <p:spPr>
                <a:xfrm>
                  <a:off x="3096920" y="569931"/>
                  <a:ext cx="5957050" cy="5722272"/>
                </a:xfrm>
                <a:prstGeom prst="rect">
                  <a:avLst/>
                </a:prstGeom>
                <a:noFill/>
                <a:ln>
                  <a:noFill/>
                </a:ln>
              </p:spPr>
            </p:pic>
            <p:sp>
              <p:nvSpPr>
                <p:cNvPr id="1902" name="Google Shape;1902;p104"/>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3" name="Google Shape;1903;p104"/>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p104"/>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905" name="Google Shape;1905;p104"/>
            <p:cNvPicPr preferRelativeResize="0"/>
            <p:nvPr/>
          </p:nvPicPr>
          <p:blipFill rotWithShape="1">
            <a:blip r:embed="rId22">
              <a:alphaModFix/>
            </a:blip>
            <a:srcRect/>
            <a:stretch/>
          </p:blipFill>
          <p:spPr>
            <a:xfrm rot="-1425408">
              <a:off x="6534950" y="868475"/>
              <a:ext cx="1337950" cy="1337950"/>
            </a:xfrm>
            <a:prstGeom prst="rect">
              <a:avLst/>
            </a:prstGeom>
            <a:noFill/>
            <a:ln>
              <a:noFill/>
            </a:ln>
          </p:spPr>
        </p:pic>
        <p:pic>
          <p:nvPicPr>
            <p:cNvPr id="1906" name="Google Shape;1906;p104"/>
            <p:cNvPicPr preferRelativeResize="0"/>
            <p:nvPr/>
          </p:nvPicPr>
          <p:blipFill rotWithShape="1">
            <a:blip r:embed="rId23">
              <a:alphaModFix/>
            </a:blip>
            <a:srcRect/>
            <a:stretch/>
          </p:blipFill>
          <p:spPr>
            <a:xfrm>
              <a:off x="1937850" y="994700"/>
              <a:ext cx="1763601" cy="1763601"/>
            </a:xfrm>
            <a:prstGeom prst="rect">
              <a:avLst/>
            </a:prstGeom>
            <a:noFill/>
            <a:ln>
              <a:noFill/>
            </a:ln>
          </p:spPr>
        </p:pic>
      </p:grpSp>
      <p:pic>
        <p:nvPicPr>
          <p:cNvPr id="1907" name="Google Shape;1907;p104"/>
          <p:cNvPicPr preferRelativeResize="0"/>
          <p:nvPr/>
        </p:nvPicPr>
        <p:blipFill rotWithShape="1">
          <a:blip r:embed="rId3">
            <a:alphaModFix/>
          </a:blip>
          <a:srcRect/>
          <a:stretch/>
        </p:blipFill>
        <p:spPr>
          <a:xfrm>
            <a:off x="11238947" y="5161248"/>
            <a:ext cx="464400" cy="464400"/>
          </a:xfrm>
          <a:prstGeom prst="ellipse">
            <a:avLst/>
          </a:prstGeom>
          <a:noFill/>
          <a:ln>
            <a:noFill/>
          </a:ln>
        </p:spPr>
      </p:pic>
      <p:pic>
        <p:nvPicPr>
          <p:cNvPr id="1908" name="Google Shape;1908;p104"/>
          <p:cNvPicPr preferRelativeResize="0"/>
          <p:nvPr/>
        </p:nvPicPr>
        <p:blipFill rotWithShape="1">
          <a:blip r:embed="rId16">
            <a:alphaModFix/>
          </a:blip>
          <a:srcRect/>
          <a:stretch/>
        </p:blipFill>
        <p:spPr>
          <a:xfrm>
            <a:off x="10653939" y="5059716"/>
            <a:ext cx="464400" cy="464400"/>
          </a:xfrm>
          <a:prstGeom prst="ellipse">
            <a:avLst/>
          </a:prstGeom>
          <a:noFill/>
          <a:ln>
            <a:noFill/>
          </a:ln>
        </p:spPr>
      </p:pic>
      <p:pic>
        <p:nvPicPr>
          <p:cNvPr id="1909" name="Google Shape;1909;p104"/>
          <p:cNvPicPr preferRelativeResize="0"/>
          <p:nvPr/>
        </p:nvPicPr>
        <p:blipFill rotWithShape="1">
          <a:blip r:embed="rId4">
            <a:alphaModFix/>
          </a:blip>
          <a:srcRect/>
          <a:stretch/>
        </p:blipFill>
        <p:spPr>
          <a:xfrm>
            <a:off x="11238949" y="4851912"/>
            <a:ext cx="464400" cy="464400"/>
          </a:xfrm>
          <a:prstGeom prst="ellipse">
            <a:avLst/>
          </a:prstGeom>
          <a:noFill/>
          <a:ln>
            <a:noFill/>
          </a:ln>
        </p:spPr>
      </p:pic>
      <p:sp>
        <p:nvSpPr>
          <p:cNvPr id="1910" name="Google Shape;1910;p104"/>
          <p:cNvSpPr/>
          <p:nvPr/>
        </p:nvSpPr>
        <p:spPr>
          <a:xfrm>
            <a:off x="5294588" y="1345621"/>
            <a:ext cx="2150100" cy="4338600"/>
          </a:xfrm>
          <a:prstGeom prst="roundRect">
            <a:avLst>
              <a:gd name="adj" fmla="val 6831"/>
            </a:avLst>
          </a:prstGeom>
          <a:noFill/>
          <a:ln w="9525" cap="flat" cmpd="sng">
            <a:solidFill>
              <a:srgbClr val="D4D4D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1" name="Google Shape;1911;p104"/>
          <p:cNvPicPr preferRelativeResize="0"/>
          <p:nvPr/>
        </p:nvPicPr>
        <p:blipFill>
          <a:blip r:embed="rId24">
            <a:alphaModFix/>
          </a:blip>
          <a:stretch>
            <a:fillRect/>
          </a:stretch>
        </p:blipFill>
        <p:spPr>
          <a:xfrm>
            <a:off x="3572200" y="1543175"/>
            <a:ext cx="1261589" cy="1729874"/>
          </a:xfrm>
          <a:prstGeom prst="rect">
            <a:avLst/>
          </a:prstGeom>
          <a:noFill/>
          <a:ln>
            <a:noFill/>
          </a:ln>
        </p:spPr>
      </p:pic>
      <p:pic>
        <p:nvPicPr>
          <p:cNvPr id="1912" name="Google Shape;1912;p104"/>
          <p:cNvPicPr preferRelativeResize="0"/>
          <p:nvPr/>
        </p:nvPicPr>
        <p:blipFill>
          <a:blip r:embed="rId25">
            <a:alphaModFix/>
          </a:blip>
          <a:stretch>
            <a:fillRect/>
          </a:stretch>
        </p:blipFill>
        <p:spPr>
          <a:xfrm>
            <a:off x="5427898" y="1431250"/>
            <a:ext cx="991390" cy="1375501"/>
          </a:xfrm>
          <a:prstGeom prst="rect">
            <a:avLst/>
          </a:prstGeom>
          <a:noFill/>
          <a:ln>
            <a:noFill/>
          </a:ln>
        </p:spPr>
      </p:pic>
      <p:pic>
        <p:nvPicPr>
          <p:cNvPr id="1913" name="Google Shape;1913;p104"/>
          <p:cNvPicPr preferRelativeResize="0"/>
          <p:nvPr/>
        </p:nvPicPr>
        <p:blipFill>
          <a:blip r:embed="rId26">
            <a:alphaModFix/>
          </a:blip>
          <a:stretch>
            <a:fillRect/>
          </a:stretch>
        </p:blipFill>
        <p:spPr>
          <a:xfrm>
            <a:off x="6118199" y="1942900"/>
            <a:ext cx="991401" cy="1392003"/>
          </a:xfrm>
          <a:prstGeom prst="rect">
            <a:avLst/>
          </a:prstGeom>
          <a:noFill/>
          <a:ln>
            <a:noFill/>
          </a:ln>
        </p:spPr>
      </p:pic>
      <p:pic>
        <p:nvPicPr>
          <p:cNvPr id="1914" name="Google Shape;1914;p104"/>
          <p:cNvPicPr preferRelativeResize="0"/>
          <p:nvPr/>
        </p:nvPicPr>
        <p:blipFill>
          <a:blip r:embed="rId27">
            <a:alphaModFix/>
          </a:blip>
          <a:stretch>
            <a:fillRect/>
          </a:stretch>
        </p:blipFill>
        <p:spPr>
          <a:xfrm>
            <a:off x="7898038" y="1522430"/>
            <a:ext cx="1261600" cy="1771380"/>
          </a:xfrm>
          <a:prstGeom prst="rect">
            <a:avLst/>
          </a:prstGeom>
          <a:noFill/>
          <a:ln>
            <a:noFill/>
          </a:ln>
        </p:spPr>
      </p:pic>
      <p:pic>
        <p:nvPicPr>
          <p:cNvPr id="1915" name="Google Shape;1915;p104"/>
          <p:cNvPicPr preferRelativeResize="0"/>
          <p:nvPr/>
        </p:nvPicPr>
        <p:blipFill>
          <a:blip r:embed="rId28">
            <a:alphaModFix/>
          </a:blip>
          <a:stretch>
            <a:fillRect/>
          </a:stretch>
        </p:blipFill>
        <p:spPr>
          <a:xfrm>
            <a:off x="10055325" y="1522420"/>
            <a:ext cx="1261600" cy="17713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Shape 1919"/>
        <p:cNvGrpSpPr/>
        <p:nvPr/>
      </p:nvGrpSpPr>
      <p:grpSpPr>
        <a:xfrm>
          <a:off x="0" y="0"/>
          <a:ext cx="0" cy="0"/>
          <a:chOff x="0" y="0"/>
          <a:chExt cx="0" cy="0"/>
        </a:xfrm>
      </p:grpSpPr>
      <p:pic>
        <p:nvPicPr>
          <p:cNvPr id="1920" name="Google Shape;1920;p105"/>
          <p:cNvPicPr preferRelativeResize="0"/>
          <p:nvPr/>
        </p:nvPicPr>
        <p:blipFill rotWithShape="1">
          <a:blip r:embed="rId3">
            <a:alphaModFix/>
          </a:blip>
          <a:srcRect/>
          <a:stretch/>
        </p:blipFill>
        <p:spPr>
          <a:xfrm>
            <a:off x="90000" y="101275"/>
            <a:ext cx="11991900" cy="6641100"/>
          </a:xfrm>
          <a:prstGeom prst="roundRect">
            <a:avLst>
              <a:gd name="adj" fmla="val 4397"/>
            </a:avLst>
          </a:prstGeom>
          <a:noFill/>
          <a:ln>
            <a:noFill/>
          </a:ln>
        </p:spPr>
      </p:pic>
      <p:sp>
        <p:nvSpPr>
          <p:cNvPr id="1921" name="Google Shape;1921;p105"/>
          <p:cNvSpPr/>
          <p:nvPr/>
        </p:nvSpPr>
        <p:spPr>
          <a:xfrm>
            <a:off x="3054300" y="4921650"/>
            <a:ext cx="8818500" cy="17319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p105"/>
          <p:cNvSpPr/>
          <p:nvPr/>
        </p:nvSpPr>
        <p:spPr>
          <a:xfrm>
            <a:off x="156850" y="161075"/>
            <a:ext cx="3400200" cy="1877100"/>
          </a:xfrm>
          <a:prstGeom prst="roundRect">
            <a:avLst>
              <a:gd name="adj" fmla="val 16667"/>
            </a:avLst>
          </a:prstGeom>
          <a:solidFill>
            <a:srgbClr val="FFFFFF">
              <a:alpha val="6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p105"/>
          <p:cNvSpPr/>
          <p:nvPr/>
        </p:nvSpPr>
        <p:spPr>
          <a:xfrm>
            <a:off x="595000" y="5870707"/>
            <a:ext cx="606300" cy="606600"/>
          </a:xfrm>
          <a:prstGeom prst="ellipse">
            <a:avLst/>
          </a:prstGeom>
          <a:noFill/>
          <a:ln w="114300" cap="flat" cmpd="sng">
            <a:solidFill>
              <a:srgbClr val="27413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p105"/>
          <p:cNvSpPr/>
          <p:nvPr/>
        </p:nvSpPr>
        <p:spPr>
          <a:xfrm>
            <a:off x="133350" y="101275"/>
            <a:ext cx="5756100" cy="1822800"/>
          </a:xfrm>
          <a:prstGeom prst="rect">
            <a:avLst/>
          </a:prstGeom>
          <a:noFill/>
          <a:ln>
            <a:noFill/>
          </a:ln>
        </p:spPr>
        <p:txBody>
          <a:bodyPr spcFirstLastPara="1" wrap="square" lIns="103875" tIns="51925" rIns="103875" bIns="519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fr-FR" sz="7200" b="1" i="0" u="none" strike="noStrike" cap="none">
                <a:solidFill>
                  <a:srgbClr val="2D4038"/>
                </a:solidFill>
                <a:latin typeface="Lexend"/>
                <a:ea typeface="Lexend"/>
                <a:cs typeface="Lexend"/>
                <a:sym typeface="Lexend"/>
              </a:rPr>
              <a:t>Tour 7</a:t>
            </a:r>
            <a:endParaRPr sz="7200" b="1" i="0" u="none" strike="noStrike" cap="none">
              <a:solidFill>
                <a:srgbClr val="2D4038"/>
              </a:solidFill>
              <a:latin typeface="Lexend"/>
              <a:ea typeface="Lexend"/>
              <a:cs typeface="Lexend"/>
              <a:sym typeface="Lexend"/>
            </a:endParaRPr>
          </a:p>
          <a:p>
            <a:pPr marL="0" marR="0" lvl="0" indent="0" algn="l" rtl="0">
              <a:lnSpc>
                <a:spcPct val="100000"/>
              </a:lnSpc>
              <a:spcBef>
                <a:spcPts val="0"/>
              </a:spcBef>
              <a:spcAft>
                <a:spcPts val="0"/>
              </a:spcAft>
              <a:buClr>
                <a:srgbClr val="000000"/>
              </a:buClr>
              <a:buSzPts val="3600"/>
              <a:buFont typeface="Arial"/>
              <a:buNone/>
            </a:pPr>
            <a:r>
              <a:rPr lang="fr-FR" sz="3100" b="1" i="0" u="none" strike="noStrike" cap="none">
                <a:solidFill>
                  <a:srgbClr val="2D4038"/>
                </a:solidFill>
                <a:latin typeface="Lexend"/>
                <a:ea typeface="Lexend"/>
                <a:cs typeface="Lexend"/>
                <a:sym typeface="Lexend"/>
              </a:rPr>
              <a:t> </a:t>
            </a:r>
            <a:r>
              <a:rPr lang="fr-FR" sz="3500" b="1" i="0" u="none" strike="noStrike" cap="none">
                <a:solidFill>
                  <a:srgbClr val="2D4038"/>
                </a:solidFill>
                <a:latin typeface="Lexend"/>
                <a:ea typeface="Lexend"/>
                <a:cs typeface="Lexend"/>
                <a:sym typeface="Lexend"/>
              </a:rPr>
              <a:t>Lancement </a:t>
            </a:r>
            <a:r>
              <a:rPr lang="fr-FR" sz="3500" b="1" i="0" u="none" strike="noStrike" cap="none">
                <a:solidFill>
                  <a:srgbClr val="BB8A61"/>
                </a:solidFill>
                <a:latin typeface="Lexend"/>
                <a:ea typeface="Lexend"/>
                <a:cs typeface="Lexend"/>
                <a:sym typeface="Lexend"/>
              </a:rPr>
              <a:t>!</a:t>
            </a:r>
            <a:endParaRPr sz="3500" b="1" i="0" u="none" strike="noStrike" cap="none">
              <a:solidFill>
                <a:srgbClr val="BB8A61"/>
              </a:solidFill>
              <a:latin typeface="Lexend"/>
              <a:ea typeface="Lexend"/>
              <a:cs typeface="Lexend"/>
              <a:sym typeface="Lexend"/>
            </a:endParaRPr>
          </a:p>
        </p:txBody>
      </p:sp>
      <p:sp>
        <p:nvSpPr>
          <p:cNvPr id="1925" name="Google Shape;1925;p105"/>
          <p:cNvSpPr/>
          <p:nvPr/>
        </p:nvSpPr>
        <p:spPr>
          <a:xfrm>
            <a:off x="2662250" y="4650950"/>
            <a:ext cx="9210600" cy="2656800"/>
          </a:xfrm>
          <a:prstGeom prst="rect">
            <a:avLst/>
          </a:prstGeom>
          <a:noFill/>
          <a:ln>
            <a:noFill/>
          </a:ln>
        </p:spPr>
        <p:txBody>
          <a:bodyPr spcFirstLastPara="1" wrap="square" lIns="103875" tIns="51925" rIns="103875" bIns="51925"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fr-FR" sz="12000">
                <a:solidFill>
                  <a:srgbClr val="274139"/>
                </a:solidFill>
                <a:latin typeface="Lexend Thin"/>
                <a:ea typeface="Lexend Thin"/>
                <a:cs typeface="Lexend Thin"/>
                <a:sym typeface="Lexend Thin"/>
              </a:rPr>
              <a:t>2043</a:t>
            </a:r>
            <a:r>
              <a:rPr lang="fr-FR" sz="12000" b="0" i="0" u="none" strike="noStrike" cap="none">
                <a:solidFill>
                  <a:srgbClr val="274139"/>
                </a:solidFill>
                <a:latin typeface="Lexend Thin"/>
                <a:ea typeface="Lexend Thin"/>
                <a:cs typeface="Lexend Thin"/>
                <a:sym typeface="Lexend Thin"/>
              </a:rPr>
              <a:t> </a:t>
            </a:r>
            <a:r>
              <a:rPr lang="fr-FR" sz="12000" b="0" i="0" u="none" strike="noStrike" cap="none">
                <a:solidFill>
                  <a:srgbClr val="BB8A61"/>
                </a:solidFill>
                <a:latin typeface="Lexend Thin"/>
                <a:ea typeface="Lexend Thin"/>
                <a:cs typeface="Lexend Thin"/>
                <a:sym typeface="Lexend Thin"/>
              </a:rPr>
              <a:t>-</a:t>
            </a:r>
            <a:r>
              <a:rPr lang="fr-FR" sz="12000" b="0" i="0" u="none" strike="noStrike" cap="none">
                <a:solidFill>
                  <a:srgbClr val="274139"/>
                </a:solidFill>
                <a:latin typeface="Lexend Thin"/>
                <a:ea typeface="Lexend Thin"/>
                <a:cs typeface="Lexend Thin"/>
                <a:sym typeface="Lexend Thin"/>
              </a:rPr>
              <a:t> 2046</a:t>
            </a:r>
            <a:endParaRPr sz="12000" b="0" i="0" u="none" strike="noStrike" cap="none">
              <a:solidFill>
                <a:srgbClr val="274139"/>
              </a:solidFill>
              <a:latin typeface="Lexend Thin"/>
              <a:ea typeface="Lexend Thin"/>
              <a:cs typeface="Lexend Thin"/>
              <a:sym typeface="Lexend Thin"/>
            </a:endParaRPr>
          </a:p>
          <a:p>
            <a:pPr marL="0" marR="0" lvl="0" indent="0" algn="r" rtl="0">
              <a:lnSpc>
                <a:spcPct val="100000"/>
              </a:lnSpc>
              <a:spcBef>
                <a:spcPts val="0"/>
              </a:spcBef>
              <a:spcAft>
                <a:spcPts val="0"/>
              </a:spcAft>
              <a:buClr>
                <a:srgbClr val="000000"/>
              </a:buClr>
              <a:buSzPts val="3600"/>
              <a:buFont typeface="Arial"/>
              <a:buNone/>
            </a:pPr>
            <a:endParaRPr sz="2500" b="1" i="0" u="none" strike="noStrike" cap="none">
              <a:solidFill>
                <a:srgbClr val="27423A"/>
              </a:solidFill>
              <a:latin typeface="Lexend"/>
              <a:ea typeface="Lexend"/>
              <a:cs typeface="Lexend"/>
              <a:sym typeface="Lexend"/>
            </a:endParaRPr>
          </a:p>
        </p:txBody>
      </p:sp>
      <p:sp>
        <p:nvSpPr>
          <p:cNvPr id="1926" name="Google Shape;1926;p105"/>
          <p:cNvSpPr txBox="1"/>
          <p:nvPr/>
        </p:nvSpPr>
        <p:spPr>
          <a:xfrm>
            <a:off x="1274188" y="5797700"/>
            <a:ext cx="1651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222222"/>
                </a:solidFill>
                <a:latin typeface="Lexend"/>
                <a:ea typeface="Lexend"/>
                <a:cs typeface="Lexend"/>
                <a:sym typeface="Lexend"/>
              </a:rPr>
              <a:t>Tour individuel</a:t>
            </a:r>
            <a:endParaRPr sz="1900" b="0" i="0" u="none" strike="noStrike" cap="none">
              <a:solidFill>
                <a:srgbClr val="222222"/>
              </a:solidFill>
              <a:latin typeface="Lexend"/>
              <a:ea typeface="Lexend"/>
              <a:cs typeface="Lexend"/>
              <a:sym typeface="Lexen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106"/>
          <p:cNvSpPr/>
          <p:nvPr/>
        </p:nvSpPr>
        <p:spPr>
          <a:xfrm>
            <a:off x="0" y="-28575"/>
            <a:ext cx="12192000" cy="6858000"/>
          </a:xfrm>
          <a:prstGeom prst="rect">
            <a:avLst/>
          </a:prstGeom>
          <a:solidFill>
            <a:srgbClr val="A86361">
              <a:alpha val="2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32" name="Google Shape;1932;p106"/>
          <p:cNvGrpSpPr/>
          <p:nvPr/>
        </p:nvGrpSpPr>
        <p:grpSpPr>
          <a:xfrm>
            <a:off x="2183999" y="1422848"/>
            <a:ext cx="7823942" cy="4027350"/>
            <a:chOff x="1642225" y="1625450"/>
            <a:chExt cx="8833626" cy="4293550"/>
          </a:xfrm>
        </p:grpSpPr>
        <p:pic>
          <p:nvPicPr>
            <p:cNvPr id="1933" name="Google Shape;1933;p106"/>
            <p:cNvPicPr preferRelativeResize="0"/>
            <p:nvPr/>
          </p:nvPicPr>
          <p:blipFill rotWithShape="1">
            <a:blip r:embed="rId3">
              <a:alphaModFix/>
            </a:blip>
            <a:srcRect/>
            <a:stretch/>
          </p:blipFill>
          <p:spPr>
            <a:xfrm>
              <a:off x="1642225" y="1625450"/>
              <a:ext cx="8833626" cy="4293550"/>
            </a:xfrm>
            <a:prstGeom prst="rect">
              <a:avLst/>
            </a:prstGeom>
            <a:noFill/>
            <a:ln>
              <a:noFill/>
            </a:ln>
          </p:spPr>
        </p:pic>
        <p:grpSp>
          <p:nvGrpSpPr>
            <p:cNvPr id="1934" name="Google Shape;1934;p106"/>
            <p:cNvGrpSpPr/>
            <p:nvPr/>
          </p:nvGrpSpPr>
          <p:grpSpPr>
            <a:xfrm>
              <a:off x="2028533" y="1787205"/>
              <a:ext cx="3583166" cy="3792722"/>
              <a:chOff x="3096920" y="569931"/>
              <a:chExt cx="5957050" cy="5722272"/>
            </a:xfrm>
          </p:grpSpPr>
          <p:pic>
            <p:nvPicPr>
              <p:cNvPr id="1935" name="Google Shape;1935;p106"/>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936" name="Google Shape;1936;p106"/>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7" name="Google Shape;1937;p106"/>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8" name="Google Shape;1938;p106"/>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39" name="Google Shape;1939;p106"/>
            <p:cNvGrpSpPr/>
            <p:nvPr/>
          </p:nvGrpSpPr>
          <p:grpSpPr>
            <a:xfrm>
              <a:off x="6476808" y="1799667"/>
              <a:ext cx="3583166" cy="3956920"/>
              <a:chOff x="3096920" y="569931"/>
              <a:chExt cx="5957050" cy="5970006"/>
            </a:xfrm>
          </p:grpSpPr>
          <p:pic>
            <p:nvPicPr>
              <p:cNvPr id="1940" name="Google Shape;1940;p106"/>
              <p:cNvPicPr preferRelativeResize="0"/>
              <p:nvPr/>
            </p:nvPicPr>
            <p:blipFill rotWithShape="1">
              <a:blip r:embed="rId5">
                <a:alphaModFix/>
              </a:blip>
              <a:srcRect/>
              <a:stretch/>
            </p:blipFill>
            <p:spPr>
              <a:xfrm>
                <a:off x="3096920" y="569931"/>
                <a:ext cx="5957050" cy="5722272"/>
              </a:xfrm>
              <a:prstGeom prst="rect">
                <a:avLst/>
              </a:prstGeom>
              <a:noFill/>
              <a:ln>
                <a:noFill/>
              </a:ln>
            </p:spPr>
          </p:pic>
          <p:sp>
            <p:nvSpPr>
              <p:cNvPr id="1941" name="Google Shape;1941;p106"/>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2" name="Google Shape;1942;p106"/>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3" name="Google Shape;1943;p106"/>
              <p:cNvSpPr/>
              <p:nvPr/>
            </p:nvSpPr>
            <p:spPr>
              <a:xfrm rot="-2284771">
                <a:off x="5242178" y="5296122"/>
                <a:ext cx="1304571" cy="941729"/>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944" name="Google Shape;1944;p106"/>
          <p:cNvPicPr preferRelativeResize="0"/>
          <p:nvPr/>
        </p:nvPicPr>
        <p:blipFill rotWithShape="1">
          <a:blip r:embed="rId6">
            <a:alphaModFix/>
          </a:blip>
          <a:srcRect/>
          <a:stretch/>
        </p:blipFill>
        <p:spPr>
          <a:xfrm>
            <a:off x="3038688" y="-297464"/>
            <a:ext cx="1918190" cy="2179589"/>
          </a:xfrm>
          <a:prstGeom prst="rect">
            <a:avLst/>
          </a:prstGeom>
          <a:noFill/>
          <a:ln>
            <a:noFill/>
          </a:ln>
        </p:spPr>
      </p:pic>
      <p:sp>
        <p:nvSpPr>
          <p:cNvPr id="1945" name="Google Shape;1945;p106"/>
          <p:cNvSpPr txBox="1">
            <a:spLocks noGrp="1"/>
          </p:cNvSpPr>
          <p:nvPr>
            <p:ph type="sldNum" idx="12"/>
          </p:nvPr>
        </p:nvSpPr>
        <p:spPr>
          <a:xfrm>
            <a:off x="9239099" y="6323712"/>
            <a:ext cx="2743200" cy="3651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910"/>
              <a:buFont typeface="Arial"/>
              <a:buNone/>
            </a:pPr>
            <a:fld id="{00000000-1234-1234-1234-123412341234}" type="slidenum">
              <a:rPr lang="fr-FR"/>
              <a:t>97</a:t>
            </a:fld>
            <a:endParaRPr/>
          </a:p>
        </p:txBody>
      </p:sp>
      <p:sp>
        <p:nvSpPr>
          <p:cNvPr id="1946" name="Google Shape;1946;p106"/>
          <p:cNvSpPr/>
          <p:nvPr/>
        </p:nvSpPr>
        <p:spPr>
          <a:xfrm>
            <a:off x="444825" y="5297700"/>
            <a:ext cx="11302500" cy="873600"/>
          </a:xfrm>
          <a:prstGeom prst="rect">
            <a:avLst/>
          </a:prstGeom>
          <a:noFill/>
          <a:ln>
            <a:noFill/>
          </a:ln>
        </p:spPr>
        <p:txBody>
          <a:bodyPr spcFirstLastPara="1" wrap="square" lIns="103875" tIns="51925" rIns="103875" bIns="519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FR" sz="3800" b="1" i="0" u="none" strike="noStrike" cap="none">
                <a:solidFill>
                  <a:srgbClr val="27423A"/>
                </a:solidFill>
                <a:latin typeface="Lexend"/>
                <a:ea typeface="Lexend"/>
                <a:cs typeface="Lexend"/>
                <a:sym typeface="Lexend"/>
              </a:rPr>
              <a:t>Au</a:t>
            </a:r>
            <a:r>
              <a:rPr lang="fr-FR" sz="3800" b="1" i="0" u="none" strike="noStrike" cap="none">
                <a:solidFill>
                  <a:srgbClr val="BB8A61"/>
                </a:solidFill>
                <a:latin typeface="Lexend"/>
                <a:ea typeface="Lexend"/>
                <a:cs typeface="Lexend"/>
                <a:sym typeface="Lexend"/>
              </a:rPr>
              <a:t>-</a:t>
            </a:r>
            <a:r>
              <a:rPr lang="fr-FR" sz="3800" b="1" i="0" u="none" strike="noStrike" cap="none">
                <a:solidFill>
                  <a:srgbClr val="27423A"/>
                </a:solidFill>
                <a:latin typeface="Lexend"/>
                <a:ea typeface="Lexend"/>
                <a:cs typeface="Lexend"/>
                <a:sym typeface="Lexend"/>
              </a:rPr>
              <a:t>delà de l’atténuation : Et l’</a:t>
            </a:r>
            <a:r>
              <a:rPr lang="fr-FR" sz="3800" b="1" i="0" u="none" strike="noStrike" cap="none">
                <a:solidFill>
                  <a:srgbClr val="C00000"/>
                </a:solidFill>
                <a:latin typeface="Lexend"/>
                <a:ea typeface="Lexend"/>
                <a:cs typeface="Lexend"/>
                <a:sym typeface="Lexend"/>
              </a:rPr>
              <a:t>adaptation </a:t>
            </a:r>
            <a:r>
              <a:rPr lang="fr-FR" sz="3800" b="1" i="0" u="none" strike="noStrike" cap="none">
                <a:solidFill>
                  <a:srgbClr val="27423A"/>
                </a:solidFill>
                <a:latin typeface="Lexend"/>
                <a:ea typeface="Lexend"/>
                <a:cs typeface="Lexend"/>
                <a:sym typeface="Lexend"/>
              </a:rPr>
              <a:t>?</a:t>
            </a:r>
            <a:endParaRPr sz="3800" b="1" i="0" u="none" strike="noStrike" cap="none">
              <a:solidFill>
                <a:srgbClr val="27423A"/>
              </a:solidFill>
              <a:latin typeface="Lexend"/>
              <a:ea typeface="Lexend"/>
              <a:cs typeface="Lexend"/>
              <a:sym typeface="Lexen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107"/>
          <p:cNvSpPr/>
          <p:nvPr/>
        </p:nvSpPr>
        <p:spPr>
          <a:xfrm>
            <a:off x="0" y="-28575"/>
            <a:ext cx="12192000" cy="6858000"/>
          </a:xfrm>
          <a:prstGeom prst="rect">
            <a:avLst/>
          </a:prstGeom>
          <a:solidFill>
            <a:srgbClr val="A86361">
              <a:alpha val="2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2" name="Google Shape;1952;p107"/>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700" b="1" i="0" u="none" strike="noStrike" cap="none">
                <a:solidFill>
                  <a:srgbClr val="27423A"/>
                </a:solidFill>
                <a:latin typeface="Lexend"/>
                <a:ea typeface="Lexend"/>
                <a:cs typeface="Lexend"/>
                <a:sym typeface="Lexend"/>
              </a:rPr>
              <a:t>Au</a:t>
            </a:r>
            <a:r>
              <a:rPr lang="fr-FR" sz="3700" b="1" i="0" u="none" strike="noStrike" cap="none">
                <a:solidFill>
                  <a:srgbClr val="C00000"/>
                </a:solidFill>
                <a:latin typeface="Lexend"/>
                <a:ea typeface="Lexend"/>
                <a:cs typeface="Lexend"/>
                <a:sym typeface="Lexend"/>
              </a:rPr>
              <a:t>-</a:t>
            </a:r>
            <a:r>
              <a:rPr lang="fr-FR" sz="3700" b="1" i="0" u="none" strike="noStrike" cap="none">
                <a:solidFill>
                  <a:srgbClr val="27423A"/>
                </a:solidFill>
                <a:latin typeface="Lexend"/>
                <a:ea typeface="Lexend"/>
                <a:cs typeface="Lexend"/>
                <a:sym typeface="Lexend"/>
              </a:rPr>
              <a:t>delà de l’atténuation : L’</a:t>
            </a:r>
            <a:r>
              <a:rPr lang="fr-FR" sz="3700" b="1" i="0" u="none" strike="noStrike" cap="none">
                <a:solidFill>
                  <a:srgbClr val="C00000"/>
                </a:solidFill>
                <a:latin typeface="Lexend"/>
                <a:ea typeface="Lexend"/>
                <a:cs typeface="Lexend"/>
                <a:sym typeface="Lexend"/>
              </a:rPr>
              <a:t>adaptation</a:t>
            </a:r>
            <a:r>
              <a:rPr lang="fr-FR" sz="3700" b="1" i="0" u="none" strike="noStrike" cap="none">
                <a:solidFill>
                  <a:srgbClr val="27423A"/>
                </a:solidFill>
                <a:latin typeface="Lexend"/>
                <a:ea typeface="Lexend"/>
                <a:cs typeface="Lexend"/>
                <a:sym typeface="Lexend"/>
              </a:rPr>
              <a:t>.</a:t>
            </a:r>
            <a:endParaRPr sz="3700" b="1" i="0" u="none" strike="noStrike" cap="none">
              <a:solidFill>
                <a:srgbClr val="27423A"/>
              </a:solidFill>
              <a:latin typeface="Lexend"/>
              <a:ea typeface="Lexend"/>
              <a:cs typeface="Lexend"/>
              <a:sym typeface="Lexend"/>
            </a:endParaRPr>
          </a:p>
        </p:txBody>
      </p:sp>
      <p:grpSp>
        <p:nvGrpSpPr>
          <p:cNvPr id="1953" name="Google Shape;1953;p107"/>
          <p:cNvGrpSpPr/>
          <p:nvPr/>
        </p:nvGrpSpPr>
        <p:grpSpPr>
          <a:xfrm>
            <a:off x="152358" y="415626"/>
            <a:ext cx="2020250" cy="1039898"/>
            <a:chOff x="1642225" y="1625450"/>
            <a:chExt cx="8833626" cy="4293550"/>
          </a:xfrm>
        </p:grpSpPr>
        <p:pic>
          <p:nvPicPr>
            <p:cNvPr id="1954" name="Google Shape;1954;p107"/>
            <p:cNvPicPr preferRelativeResize="0"/>
            <p:nvPr/>
          </p:nvPicPr>
          <p:blipFill rotWithShape="1">
            <a:blip r:embed="rId3">
              <a:alphaModFix/>
            </a:blip>
            <a:srcRect/>
            <a:stretch/>
          </p:blipFill>
          <p:spPr>
            <a:xfrm>
              <a:off x="1642225" y="1625450"/>
              <a:ext cx="8833626" cy="4293550"/>
            </a:xfrm>
            <a:prstGeom prst="rect">
              <a:avLst/>
            </a:prstGeom>
            <a:noFill/>
            <a:ln>
              <a:noFill/>
            </a:ln>
          </p:spPr>
        </p:pic>
        <p:grpSp>
          <p:nvGrpSpPr>
            <p:cNvPr id="1955" name="Google Shape;1955;p107"/>
            <p:cNvGrpSpPr/>
            <p:nvPr/>
          </p:nvGrpSpPr>
          <p:grpSpPr>
            <a:xfrm>
              <a:off x="2028533" y="1787205"/>
              <a:ext cx="3583166" cy="3792722"/>
              <a:chOff x="3096920" y="569931"/>
              <a:chExt cx="5957050" cy="5722272"/>
            </a:xfrm>
          </p:grpSpPr>
          <p:pic>
            <p:nvPicPr>
              <p:cNvPr id="1956" name="Google Shape;1956;p107"/>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957" name="Google Shape;1957;p107"/>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p107"/>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p107"/>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60" name="Google Shape;1960;p107"/>
            <p:cNvGrpSpPr/>
            <p:nvPr/>
          </p:nvGrpSpPr>
          <p:grpSpPr>
            <a:xfrm>
              <a:off x="6476808" y="1799667"/>
              <a:ext cx="3583166" cy="3956920"/>
              <a:chOff x="3096920" y="569931"/>
              <a:chExt cx="5957050" cy="5970006"/>
            </a:xfrm>
          </p:grpSpPr>
          <p:pic>
            <p:nvPicPr>
              <p:cNvPr id="1961" name="Google Shape;1961;p107"/>
              <p:cNvPicPr preferRelativeResize="0"/>
              <p:nvPr/>
            </p:nvPicPr>
            <p:blipFill rotWithShape="1">
              <a:blip r:embed="rId5">
                <a:alphaModFix/>
              </a:blip>
              <a:srcRect/>
              <a:stretch/>
            </p:blipFill>
            <p:spPr>
              <a:xfrm>
                <a:off x="3096920" y="569931"/>
                <a:ext cx="5957050" cy="5722272"/>
              </a:xfrm>
              <a:prstGeom prst="rect">
                <a:avLst/>
              </a:prstGeom>
              <a:noFill/>
              <a:ln>
                <a:noFill/>
              </a:ln>
            </p:spPr>
          </p:pic>
          <p:sp>
            <p:nvSpPr>
              <p:cNvPr id="1962" name="Google Shape;1962;p107"/>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107"/>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4" name="Google Shape;1964;p107"/>
              <p:cNvSpPr/>
              <p:nvPr/>
            </p:nvSpPr>
            <p:spPr>
              <a:xfrm rot="-2284771">
                <a:off x="5242178" y="5296122"/>
                <a:ext cx="1304571" cy="941729"/>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965" name="Google Shape;1965;p107"/>
          <p:cNvPicPr preferRelativeResize="0"/>
          <p:nvPr/>
        </p:nvPicPr>
        <p:blipFill rotWithShape="1">
          <a:blip r:embed="rId6">
            <a:alphaModFix/>
          </a:blip>
          <a:srcRect/>
          <a:stretch/>
        </p:blipFill>
        <p:spPr>
          <a:xfrm>
            <a:off x="373050" y="-28575"/>
            <a:ext cx="495302" cy="562799"/>
          </a:xfrm>
          <a:prstGeom prst="rect">
            <a:avLst/>
          </a:prstGeom>
          <a:noFill/>
          <a:ln>
            <a:noFill/>
          </a:ln>
        </p:spPr>
      </p:pic>
      <p:sp>
        <p:nvSpPr>
          <p:cNvPr id="1966" name="Google Shape;1966;p107"/>
          <p:cNvSpPr txBox="1"/>
          <p:nvPr/>
        </p:nvSpPr>
        <p:spPr>
          <a:xfrm>
            <a:off x="868350" y="2980650"/>
            <a:ext cx="4732500" cy="2100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000"/>
              <a:buFont typeface="Arial"/>
              <a:buNone/>
            </a:pPr>
            <a:r>
              <a:rPr lang="fr-FR" sz="3000" b="1" i="0" u="none" strike="noStrike" cap="none">
                <a:solidFill>
                  <a:srgbClr val="2D4038"/>
                </a:solidFill>
                <a:latin typeface="Lexend"/>
                <a:ea typeface="Lexend"/>
                <a:cs typeface="Lexend"/>
                <a:sym typeface="Lexend"/>
              </a:rPr>
              <a:t>Atténuation :</a:t>
            </a:r>
            <a:endParaRPr sz="3000" b="1" i="0" u="none" strike="noStrike" cap="none">
              <a:solidFill>
                <a:srgbClr val="2D4038"/>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3000"/>
              <a:buFont typeface="Arial"/>
              <a:buNone/>
            </a:pPr>
            <a:r>
              <a:rPr lang="fr-FR" sz="3000" b="0" i="0" u="none" strike="noStrike" cap="none">
                <a:solidFill>
                  <a:srgbClr val="2D4038"/>
                </a:solidFill>
                <a:latin typeface="Lexend"/>
                <a:ea typeface="Lexend"/>
                <a:cs typeface="Lexend"/>
                <a:sym typeface="Lexend"/>
              </a:rPr>
              <a:t>Agir sur les causes</a:t>
            </a:r>
            <a:endParaRPr sz="3000" b="0" i="0" u="none" strike="noStrike" cap="none">
              <a:solidFill>
                <a:srgbClr val="2D4038"/>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3000"/>
              <a:buFont typeface="Arial"/>
              <a:buNone/>
            </a:pPr>
            <a:r>
              <a:rPr lang="fr-FR" sz="3000" b="0" i="0" u="none" strike="noStrike" cap="none">
                <a:solidFill>
                  <a:srgbClr val="2D4038"/>
                </a:solidFill>
                <a:latin typeface="Lexend"/>
                <a:ea typeface="Lexend"/>
                <a:cs typeface="Lexend"/>
                <a:sym typeface="Lexend"/>
              </a:rPr>
              <a:t>Éviter l’ingérable</a:t>
            </a:r>
            <a:endParaRPr sz="3000" b="0" i="0" u="none" strike="noStrike" cap="none">
              <a:solidFill>
                <a:srgbClr val="2D4038"/>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2D4038"/>
              </a:solidFill>
              <a:latin typeface="Lexend"/>
              <a:ea typeface="Lexend"/>
              <a:cs typeface="Lexend"/>
              <a:sym typeface="Lexend"/>
            </a:endParaRPr>
          </a:p>
        </p:txBody>
      </p:sp>
      <p:sp>
        <p:nvSpPr>
          <p:cNvPr id="1967" name="Google Shape;1967;p107"/>
          <p:cNvSpPr txBox="1"/>
          <p:nvPr/>
        </p:nvSpPr>
        <p:spPr>
          <a:xfrm>
            <a:off x="5600850" y="2980650"/>
            <a:ext cx="5987400" cy="2100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000"/>
              <a:buFont typeface="Arial"/>
              <a:buNone/>
            </a:pPr>
            <a:r>
              <a:rPr lang="fr-FR" sz="3000" b="1" i="0" u="none" strike="noStrike" cap="none">
                <a:solidFill>
                  <a:srgbClr val="C00000"/>
                </a:solidFill>
                <a:latin typeface="Lexend"/>
                <a:ea typeface="Lexend"/>
                <a:cs typeface="Lexend"/>
                <a:sym typeface="Lexend"/>
              </a:rPr>
              <a:t>Adaptation</a:t>
            </a:r>
            <a:r>
              <a:rPr lang="fr-FR" sz="3000" b="1" i="0" u="none" strike="noStrike" cap="none">
                <a:solidFill>
                  <a:srgbClr val="2D4038"/>
                </a:solidFill>
                <a:latin typeface="Lexend"/>
                <a:ea typeface="Lexend"/>
                <a:cs typeface="Lexend"/>
                <a:sym typeface="Lexend"/>
              </a:rPr>
              <a:t> :</a:t>
            </a:r>
            <a:endParaRPr sz="3000" b="1" i="0" u="none" strike="noStrike" cap="none">
              <a:solidFill>
                <a:srgbClr val="2D4038"/>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3000"/>
              <a:buFont typeface="Arial"/>
              <a:buNone/>
            </a:pPr>
            <a:r>
              <a:rPr lang="fr-FR" sz="3000" b="0" i="0" u="none" strike="noStrike" cap="none">
                <a:solidFill>
                  <a:srgbClr val="2D4038"/>
                </a:solidFill>
                <a:latin typeface="Lexend"/>
                <a:ea typeface="Lexend"/>
                <a:cs typeface="Lexend"/>
                <a:sym typeface="Lexend"/>
              </a:rPr>
              <a:t>Agir sur les conséquences</a:t>
            </a:r>
            <a:endParaRPr sz="3000" b="0" i="0" u="none" strike="noStrike" cap="none">
              <a:solidFill>
                <a:srgbClr val="2D4038"/>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3000"/>
              <a:buFont typeface="Arial"/>
              <a:buNone/>
            </a:pPr>
            <a:r>
              <a:rPr lang="fr-FR" sz="3000" b="0" i="0" u="none" strike="noStrike" cap="none">
                <a:solidFill>
                  <a:srgbClr val="2D4038"/>
                </a:solidFill>
                <a:latin typeface="Lexend"/>
                <a:ea typeface="Lexend"/>
                <a:cs typeface="Lexend"/>
                <a:sym typeface="Lexend"/>
              </a:rPr>
              <a:t>Gérer l’inévitable</a:t>
            </a:r>
            <a:endParaRPr sz="3000" b="0" i="0" u="none" strike="noStrike" cap="none">
              <a:solidFill>
                <a:srgbClr val="2D4038"/>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2D4038"/>
              </a:solidFill>
              <a:latin typeface="Lexend"/>
              <a:ea typeface="Lexend"/>
              <a:cs typeface="Lexend"/>
              <a:sym typeface="Lexen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108"/>
          <p:cNvSpPr/>
          <p:nvPr/>
        </p:nvSpPr>
        <p:spPr>
          <a:xfrm>
            <a:off x="0" y="-28575"/>
            <a:ext cx="12192000" cy="6858000"/>
          </a:xfrm>
          <a:prstGeom prst="rect">
            <a:avLst/>
          </a:prstGeom>
          <a:solidFill>
            <a:srgbClr val="A86361">
              <a:alpha val="2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p108"/>
          <p:cNvSpPr/>
          <p:nvPr/>
        </p:nvSpPr>
        <p:spPr>
          <a:xfrm>
            <a:off x="2172500" y="557650"/>
            <a:ext cx="9937500" cy="873600"/>
          </a:xfrm>
          <a:prstGeom prst="rect">
            <a:avLst/>
          </a:prstGeom>
          <a:noFill/>
          <a:ln>
            <a:noFill/>
          </a:ln>
        </p:spPr>
        <p:txBody>
          <a:bodyPr spcFirstLastPara="1" wrap="square" lIns="103875" tIns="51925" rIns="103875" bIns="519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700" b="1" i="0" u="none" strike="noStrike" cap="none">
                <a:solidFill>
                  <a:srgbClr val="27423A"/>
                </a:solidFill>
                <a:latin typeface="Lexend"/>
                <a:ea typeface="Lexend"/>
                <a:cs typeface="Lexend"/>
                <a:sym typeface="Lexend"/>
              </a:rPr>
              <a:t>Au</a:t>
            </a:r>
            <a:r>
              <a:rPr lang="fr-FR" sz="3700" b="1" i="0" u="none" strike="noStrike" cap="none">
                <a:solidFill>
                  <a:srgbClr val="C00000"/>
                </a:solidFill>
                <a:latin typeface="Lexend"/>
                <a:ea typeface="Lexend"/>
                <a:cs typeface="Lexend"/>
                <a:sym typeface="Lexend"/>
              </a:rPr>
              <a:t>-</a:t>
            </a:r>
            <a:r>
              <a:rPr lang="fr-FR" sz="3700" b="1" i="0" u="none" strike="noStrike" cap="none">
                <a:solidFill>
                  <a:srgbClr val="27423A"/>
                </a:solidFill>
                <a:latin typeface="Lexend"/>
                <a:ea typeface="Lexend"/>
                <a:cs typeface="Lexend"/>
                <a:sym typeface="Lexend"/>
              </a:rPr>
              <a:t>delà de l’atténuation : L’</a:t>
            </a:r>
            <a:r>
              <a:rPr lang="fr-FR" sz="3700" b="1" i="0" u="none" strike="noStrike" cap="none">
                <a:solidFill>
                  <a:srgbClr val="C00000"/>
                </a:solidFill>
                <a:latin typeface="Lexend"/>
                <a:ea typeface="Lexend"/>
                <a:cs typeface="Lexend"/>
                <a:sym typeface="Lexend"/>
              </a:rPr>
              <a:t>adaptation</a:t>
            </a:r>
            <a:r>
              <a:rPr lang="fr-FR" sz="3700" b="1" i="0" u="none" strike="noStrike" cap="none">
                <a:solidFill>
                  <a:srgbClr val="27423A"/>
                </a:solidFill>
                <a:latin typeface="Lexend"/>
                <a:ea typeface="Lexend"/>
                <a:cs typeface="Lexend"/>
                <a:sym typeface="Lexend"/>
              </a:rPr>
              <a:t>.</a:t>
            </a:r>
            <a:endParaRPr sz="3700" b="1" i="0" u="none" strike="noStrike" cap="none">
              <a:solidFill>
                <a:srgbClr val="27423A"/>
              </a:solidFill>
              <a:latin typeface="Lexend"/>
              <a:ea typeface="Lexend"/>
              <a:cs typeface="Lexend"/>
              <a:sym typeface="Lexend"/>
            </a:endParaRPr>
          </a:p>
        </p:txBody>
      </p:sp>
      <p:grpSp>
        <p:nvGrpSpPr>
          <p:cNvPr id="1974" name="Google Shape;1974;p108"/>
          <p:cNvGrpSpPr/>
          <p:nvPr/>
        </p:nvGrpSpPr>
        <p:grpSpPr>
          <a:xfrm>
            <a:off x="152358" y="415626"/>
            <a:ext cx="2020250" cy="1039898"/>
            <a:chOff x="1642225" y="1625450"/>
            <a:chExt cx="8833626" cy="4293550"/>
          </a:xfrm>
        </p:grpSpPr>
        <p:pic>
          <p:nvPicPr>
            <p:cNvPr id="1975" name="Google Shape;1975;p108"/>
            <p:cNvPicPr preferRelativeResize="0"/>
            <p:nvPr/>
          </p:nvPicPr>
          <p:blipFill rotWithShape="1">
            <a:blip r:embed="rId3">
              <a:alphaModFix/>
            </a:blip>
            <a:srcRect/>
            <a:stretch/>
          </p:blipFill>
          <p:spPr>
            <a:xfrm>
              <a:off x="1642225" y="1625450"/>
              <a:ext cx="8833626" cy="4293550"/>
            </a:xfrm>
            <a:prstGeom prst="rect">
              <a:avLst/>
            </a:prstGeom>
            <a:noFill/>
            <a:ln>
              <a:noFill/>
            </a:ln>
          </p:spPr>
        </p:pic>
        <p:grpSp>
          <p:nvGrpSpPr>
            <p:cNvPr id="1976" name="Google Shape;1976;p108"/>
            <p:cNvGrpSpPr/>
            <p:nvPr/>
          </p:nvGrpSpPr>
          <p:grpSpPr>
            <a:xfrm>
              <a:off x="2028533" y="1787205"/>
              <a:ext cx="3583166" cy="3792722"/>
              <a:chOff x="3096920" y="569931"/>
              <a:chExt cx="5957050" cy="5722272"/>
            </a:xfrm>
          </p:grpSpPr>
          <p:pic>
            <p:nvPicPr>
              <p:cNvPr id="1977" name="Google Shape;1977;p108"/>
              <p:cNvPicPr preferRelativeResize="0"/>
              <p:nvPr/>
            </p:nvPicPr>
            <p:blipFill rotWithShape="1">
              <a:blip r:embed="rId4">
                <a:alphaModFix/>
              </a:blip>
              <a:srcRect/>
              <a:stretch/>
            </p:blipFill>
            <p:spPr>
              <a:xfrm>
                <a:off x="3096920" y="569931"/>
                <a:ext cx="5957050" cy="5722272"/>
              </a:xfrm>
              <a:prstGeom prst="rect">
                <a:avLst/>
              </a:prstGeom>
              <a:noFill/>
              <a:ln>
                <a:noFill/>
              </a:ln>
            </p:spPr>
          </p:pic>
          <p:sp>
            <p:nvSpPr>
              <p:cNvPr id="1978" name="Google Shape;1978;p108"/>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p108"/>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p108"/>
              <p:cNvSpPr/>
              <p:nvPr/>
            </p:nvSpPr>
            <p:spPr>
              <a:xfrm rot="8727553">
                <a:off x="5653156" y="4553783"/>
                <a:ext cx="1316948" cy="932996"/>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81" name="Google Shape;1981;p108"/>
            <p:cNvGrpSpPr/>
            <p:nvPr/>
          </p:nvGrpSpPr>
          <p:grpSpPr>
            <a:xfrm>
              <a:off x="6476808" y="1799667"/>
              <a:ext cx="3583166" cy="3956920"/>
              <a:chOff x="3096920" y="569931"/>
              <a:chExt cx="5957050" cy="5970006"/>
            </a:xfrm>
          </p:grpSpPr>
          <p:pic>
            <p:nvPicPr>
              <p:cNvPr id="1982" name="Google Shape;1982;p108"/>
              <p:cNvPicPr preferRelativeResize="0"/>
              <p:nvPr/>
            </p:nvPicPr>
            <p:blipFill rotWithShape="1">
              <a:blip r:embed="rId5">
                <a:alphaModFix/>
              </a:blip>
              <a:srcRect/>
              <a:stretch/>
            </p:blipFill>
            <p:spPr>
              <a:xfrm>
                <a:off x="3096920" y="569931"/>
                <a:ext cx="5957050" cy="5722272"/>
              </a:xfrm>
              <a:prstGeom prst="rect">
                <a:avLst/>
              </a:prstGeom>
              <a:noFill/>
              <a:ln>
                <a:noFill/>
              </a:ln>
            </p:spPr>
          </p:pic>
          <p:sp>
            <p:nvSpPr>
              <p:cNvPr id="1983" name="Google Shape;1983;p108"/>
              <p:cNvSpPr/>
              <p:nvPr/>
            </p:nvSpPr>
            <p:spPr>
              <a:xfrm>
                <a:off x="5329025"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108"/>
              <p:cNvSpPr/>
              <p:nvPr/>
            </p:nvSpPr>
            <p:spPr>
              <a:xfrm>
                <a:off x="6700450" y="4729925"/>
                <a:ext cx="282300" cy="265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p108"/>
              <p:cNvSpPr/>
              <p:nvPr/>
            </p:nvSpPr>
            <p:spPr>
              <a:xfrm rot="-2284771">
                <a:off x="5242178" y="5296122"/>
                <a:ext cx="1304571" cy="941729"/>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986" name="Google Shape;1986;p108"/>
          <p:cNvPicPr preferRelativeResize="0"/>
          <p:nvPr/>
        </p:nvPicPr>
        <p:blipFill rotWithShape="1">
          <a:blip r:embed="rId6">
            <a:alphaModFix/>
          </a:blip>
          <a:srcRect/>
          <a:stretch/>
        </p:blipFill>
        <p:spPr>
          <a:xfrm>
            <a:off x="373050" y="-28575"/>
            <a:ext cx="495302" cy="562799"/>
          </a:xfrm>
          <a:prstGeom prst="rect">
            <a:avLst/>
          </a:prstGeom>
          <a:noFill/>
          <a:ln>
            <a:noFill/>
          </a:ln>
        </p:spPr>
      </p:pic>
      <p:pic>
        <p:nvPicPr>
          <p:cNvPr id="1987" name="Google Shape;1987;p108"/>
          <p:cNvPicPr preferRelativeResize="0"/>
          <p:nvPr/>
        </p:nvPicPr>
        <p:blipFill rotWithShape="1">
          <a:blip r:embed="rId7">
            <a:alphaModFix/>
          </a:blip>
          <a:srcRect/>
          <a:stretch/>
        </p:blipFill>
        <p:spPr>
          <a:xfrm>
            <a:off x="3175425" y="1790050"/>
            <a:ext cx="2771800" cy="1884824"/>
          </a:xfrm>
          <a:prstGeom prst="rect">
            <a:avLst/>
          </a:prstGeom>
          <a:noFill/>
          <a:ln>
            <a:noFill/>
          </a:ln>
        </p:spPr>
      </p:pic>
      <p:pic>
        <p:nvPicPr>
          <p:cNvPr id="1988" name="Google Shape;1988;p108"/>
          <p:cNvPicPr preferRelativeResize="0"/>
          <p:nvPr/>
        </p:nvPicPr>
        <p:blipFill rotWithShape="1">
          <a:blip r:embed="rId8">
            <a:alphaModFix/>
          </a:blip>
          <a:srcRect/>
          <a:stretch/>
        </p:blipFill>
        <p:spPr>
          <a:xfrm>
            <a:off x="6144625" y="1790050"/>
            <a:ext cx="2771801" cy="1884817"/>
          </a:xfrm>
          <a:prstGeom prst="rect">
            <a:avLst/>
          </a:prstGeom>
          <a:noFill/>
          <a:ln>
            <a:noFill/>
          </a:ln>
        </p:spPr>
      </p:pic>
      <p:pic>
        <p:nvPicPr>
          <p:cNvPr id="1989" name="Google Shape;1989;p108"/>
          <p:cNvPicPr preferRelativeResize="0"/>
          <p:nvPr/>
        </p:nvPicPr>
        <p:blipFill rotWithShape="1">
          <a:blip r:embed="rId9">
            <a:alphaModFix/>
          </a:blip>
          <a:srcRect/>
          <a:stretch/>
        </p:blipFill>
        <p:spPr>
          <a:xfrm>
            <a:off x="220650" y="1790050"/>
            <a:ext cx="2771801" cy="1884825"/>
          </a:xfrm>
          <a:prstGeom prst="rect">
            <a:avLst/>
          </a:prstGeom>
          <a:noFill/>
          <a:ln>
            <a:noFill/>
          </a:ln>
        </p:spPr>
      </p:pic>
      <p:pic>
        <p:nvPicPr>
          <p:cNvPr id="1990" name="Google Shape;1990;p108"/>
          <p:cNvPicPr preferRelativeResize="0"/>
          <p:nvPr/>
        </p:nvPicPr>
        <p:blipFill rotWithShape="1">
          <a:blip r:embed="rId10">
            <a:alphaModFix/>
          </a:blip>
          <a:srcRect/>
          <a:stretch/>
        </p:blipFill>
        <p:spPr>
          <a:xfrm>
            <a:off x="9069050" y="1790050"/>
            <a:ext cx="2771800" cy="1884824"/>
          </a:xfrm>
          <a:prstGeom prst="rect">
            <a:avLst/>
          </a:prstGeom>
          <a:noFill/>
          <a:ln>
            <a:noFill/>
          </a:ln>
        </p:spPr>
      </p:pic>
      <p:sp>
        <p:nvSpPr>
          <p:cNvPr id="1991" name="Google Shape;1991;p108"/>
          <p:cNvSpPr txBox="1"/>
          <p:nvPr/>
        </p:nvSpPr>
        <p:spPr>
          <a:xfrm>
            <a:off x="682025" y="4095075"/>
            <a:ext cx="106542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2D4038"/>
                </a:solidFill>
                <a:latin typeface="Lexend"/>
                <a:ea typeface="Lexend"/>
                <a:cs typeface="Lexend"/>
                <a:sym typeface="Lexend"/>
              </a:rPr>
              <a:t>Comment s’</a:t>
            </a:r>
            <a:r>
              <a:rPr lang="fr-FR" sz="2400" b="0" i="0" u="none" strike="noStrike" cap="none">
                <a:solidFill>
                  <a:srgbClr val="C00000"/>
                </a:solidFill>
                <a:latin typeface="Lexend"/>
                <a:ea typeface="Lexend"/>
                <a:cs typeface="Lexend"/>
                <a:sym typeface="Lexend"/>
              </a:rPr>
              <a:t>adapter</a:t>
            </a:r>
            <a:r>
              <a:rPr lang="fr-FR" sz="2400" b="0" i="0" u="none" strike="noStrike" cap="none">
                <a:solidFill>
                  <a:srgbClr val="2D4038"/>
                </a:solidFill>
                <a:latin typeface="Lexend"/>
                <a:ea typeface="Lexend"/>
                <a:cs typeface="Lexend"/>
                <a:sym typeface="Lexend"/>
              </a:rPr>
              <a:t> à ces conséquences du changement climatique ?</a:t>
            </a:r>
            <a:endParaRPr sz="2400" b="0" i="0" u="none" strike="noStrike" cap="none">
              <a:solidFill>
                <a:srgbClr val="2D4038"/>
              </a:solidFill>
              <a:latin typeface="Lexend"/>
              <a:ea typeface="Lexend"/>
              <a:cs typeface="Lexend"/>
              <a:sym typeface="Lexend"/>
            </a:endParaRPr>
          </a:p>
        </p:txBody>
      </p:sp>
      <p:sp>
        <p:nvSpPr>
          <p:cNvPr id="1992" name="Google Shape;1992;p108"/>
          <p:cNvSpPr/>
          <p:nvPr/>
        </p:nvSpPr>
        <p:spPr>
          <a:xfrm>
            <a:off x="426900" y="4908975"/>
            <a:ext cx="11338200" cy="13755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fr-FR" sz="2500" b="0" i="0" u="none" strike="noStrike" cap="none">
                <a:solidFill>
                  <a:srgbClr val="2D4038"/>
                </a:solidFill>
                <a:latin typeface="Lexend"/>
                <a:ea typeface="Lexend"/>
                <a:cs typeface="Lexend"/>
                <a:sym typeface="Lexend"/>
              </a:rPr>
              <a:t>Des solutions </a:t>
            </a:r>
            <a:r>
              <a:rPr lang="fr-FR" sz="2500" b="1" i="0" u="none" strike="noStrike" cap="none">
                <a:solidFill>
                  <a:srgbClr val="C00000"/>
                </a:solidFill>
                <a:latin typeface="Lexend"/>
                <a:ea typeface="Lexend"/>
                <a:cs typeface="Lexend"/>
                <a:sym typeface="Lexend"/>
              </a:rPr>
              <a:t>locales </a:t>
            </a:r>
            <a:r>
              <a:rPr lang="fr-FR" sz="2500" b="0" i="0" u="none" strike="noStrike" cap="none">
                <a:solidFill>
                  <a:srgbClr val="2D4038"/>
                </a:solidFill>
                <a:latin typeface="Lexend"/>
                <a:ea typeface="Lexend"/>
                <a:cs typeface="Lexend"/>
                <a:sym typeface="Lexend"/>
              </a:rPr>
              <a:t>qui répondent aux </a:t>
            </a:r>
            <a:r>
              <a:rPr lang="fr-FR" sz="2500" b="1" i="0" u="none" strike="noStrike" cap="none">
                <a:solidFill>
                  <a:srgbClr val="C00000"/>
                </a:solidFill>
                <a:latin typeface="Lexend"/>
                <a:ea typeface="Lexend"/>
                <a:cs typeface="Lexend"/>
                <a:sym typeface="Lexend"/>
              </a:rPr>
              <a:t>aléas </a:t>
            </a:r>
            <a:r>
              <a:rPr lang="fr-FR" sz="2500" b="0" i="0" u="none" strike="noStrike" cap="none">
                <a:solidFill>
                  <a:srgbClr val="2D4038"/>
                </a:solidFill>
                <a:latin typeface="Lexend"/>
                <a:ea typeface="Lexend"/>
                <a:cs typeface="Lexend"/>
                <a:sym typeface="Lexend"/>
              </a:rPr>
              <a:t>locaux et aux</a:t>
            </a:r>
            <a:r>
              <a:rPr lang="fr-FR" sz="2500" b="0" i="0" u="none" strike="noStrike" cap="none">
                <a:solidFill>
                  <a:srgbClr val="000000"/>
                </a:solidFill>
                <a:latin typeface="Lexend"/>
                <a:ea typeface="Lexend"/>
                <a:cs typeface="Lexend"/>
                <a:sym typeface="Lexend"/>
              </a:rPr>
              <a:t> </a:t>
            </a:r>
            <a:r>
              <a:rPr lang="fr-FR" sz="2500" b="1" i="0" u="none" strike="noStrike" cap="none">
                <a:solidFill>
                  <a:srgbClr val="C00000"/>
                </a:solidFill>
                <a:latin typeface="Lexend"/>
                <a:ea typeface="Lexend"/>
                <a:cs typeface="Lexend"/>
                <a:sym typeface="Lexend"/>
              </a:rPr>
              <a:t>vulnérabilités </a:t>
            </a:r>
            <a:r>
              <a:rPr lang="fr-FR" sz="2500" b="0" i="0" u="none" strike="noStrike" cap="none">
                <a:solidFill>
                  <a:srgbClr val="2D4038"/>
                </a:solidFill>
                <a:latin typeface="Lexend"/>
                <a:ea typeface="Lexend"/>
                <a:cs typeface="Lexend"/>
                <a:sym typeface="Lexend"/>
              </a:rPr>
              <a:t>des populations présentes</a:t>
            </a:r>
            <a:endParaRPr sz="2500" b="0" i="0" u="none" strike="noStrike" cap="none">
              <a:solidFill>
                <a:srgbClr val="2D4038"/>
              </a:solidFill>
              <a:latin typeface="Lexend"/>
              <a:ea typeface="Lexend"/>
              <a:cs typeface="Lexend"/>
              <a:sym typeface="Lexend"/>
            </a:endParaRPr>
          </a:p>
        </p:txBody>
      </p:sp>
      <p:sp>
        <p:nvSpPr>
          <p:cNvPr id="1993" name="Google Shape;1993;p108"/>
          <p:cNvSpPr txBox="1"/>
          <p:nvPr/>
        </p:nvSpPr>
        <p:spPr>
          <a:xfrm>
            <a:off x="682025" y="3637875"/>
            <a:ext cx="106542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fr-FR" sz="1000" b="0" i="0" u="none" strike="noStrike" cap="none">
                <a:solidFill>
                  <a:schemeClr val="dk1"/>
                </a:solidFill>
                <a:latin typeface="Lexend"/>
                <a:ea typeface="Lexend"/>
                <a:cs typeface="Lexend"/>
                <a:sym typeface="Lexend"/>
              </a:rPr>
              <a:t>Crédit : Fresque du climat</a:t>
            </a:r>
            <a:endParaRPr sz="1000" b="0" i="0" u="none" strike="noStrike" cap="none">
              <a:solidFill>
                <a:schemeClr val="dk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TotalTime>
  <Words>9699</Words>
  <Application>Microsoft Office PowerPoint</Application>
  <PresentationFormat>Grand écran</PresentationFormat>
  <Paragraphs>1210</Paragraphs>
  <Slides>130</Slides>
  <Notes>130</Notes>
  <HiddenSlides>29</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130</vt:i4>
      </vt:variant>
    </vt:vector>
  </HeadingPairs>
  <TitlesOfParts>
    <vt:vector size="145" baseType="lpstr">
      <vt:lpstr>Raleway</vt:lpstr>
      <vt:lpstr>Helvetica Neue</vt:lpstr>
      <vt:lpstr>Lexend</vt:lpstr>
      <vt:lpstr>Arial</vt:lpstr>
      <vt:lpstr>Roboto</vt:lpstr>
      <vt:lpstr>Oswald</vt:lpstr>
      <vt:lpstr>Montserrat</vt:lpstr>
      <vt:lpstr>Raleway Medium</vt:lpstr>
      <vt:lpstr>Lexend Light</vt:lpstr>
      <vt:lpstr>Lexend Thin</vt:lpstr>
      <vt:lpstr>Helvetica Neue Light</vt:lpstr>
      <vt:lpstr>Lexend SemiBold</vt:lpstr>
      <vt:lpstr>Lexend Medium</vt:lpstr>
      <vt:lpstr>Calibri</vt:lpstr>
      <vt:lpstr>Simple 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Elisabeth da Cruz</cp:lastModifiedBy>
  <cp:revision>19</cp:revision>
  <dcterms:modified xsi:type="dcterms:W3CDTF">2025-07-12T04:22:30Z</dcterms:modified>
</cp:coreProperties>
</file>